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2" Type="http://schemas.openxmlformats.org/officeDocument/2006/relationships/slide" Target="slides/slide6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c428af76e_1_4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13c428af76e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c428af76e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13c428af76e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3c428af76e_1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13c428af76e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3c428af76e_1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13c428af76e_1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3c428af76e_1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13c428af76e_1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/>
          <p:nvPr/>
        </p:nvSpPr>
        <p:spPr>
          <a:xfrm>
            <a:off x="303425" y="2323825"/>
            <a:ext cx="143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6"/>
          <p:cNvSpPr txBox="1"/>
          <p:nvPr/>
        </p:nvSpPr>
        <p:spPr>
          <a:xfrm>
            <a:off x="2239400" y="2286825"/>
            <a:ext cx="143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6"/>
          <p:cNvSpPr txBox="1"/>
          <p:nvPr/>
        </p:nvSpPr>
        <p:spPr>
          <a:xfrm>
            <a:off x="4175375" y="2323825"/>
            <a:ext cx="94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6"/>
          <p:cNvSpPr txBox="1"/>
          <p:nvPr/>
        </p:nvSpPr>
        <p:spPr>
          <a:xfrm>
            <a:off x="5621450" y="2323825"/>
            <a:ext cx="143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6"/>
          <p:cNvSpPr txBox="1"/>
          <p:nvPr/>
        </p:nvSpPr>
        <p:spPr>
          <a:xfrm>
            <a:off x="7373850" y="2286825"/>
            <a:ext cx="143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6"/>
          <p:cNvSpPr txBox="1"/>
          <p:nvPr/>
        </p:nvSpPr>
        <p:spPr>
          <a:xfrm>
            <a:off x="303425" y="3981325"/>
            <a:ext cx="143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6"/>
          <p:cNvSpPr txBox="1"/>
          <p:nvPr/>
        </p:nvSpPr>
        <p:spPr>
          <a:xfrm>
            <a:off x="2157725" y="3981325"/>
            <a:ext cx="143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6"/>
          <p:cNvSpPr txBox="1"/>
          <p:nvPr/>
        </p:nvSpPr>
        <p:spPr>
          <a:xfrm>
            <a:off x="3930425" y="3981325"/>
            <a:ext cx="143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6"/>
          <p:cNvSpPr txBox="1"/>
          <p:nvPr/>
        </p:nvSpPr>
        <p:spPr>
          <a:xfrm>
            <a:off x="5703125" y="3981325"/>
            <a:ext cx="143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6"/>
          <p:cNvSpPr txBox="1"/>
          <p:nvPr/>
        </p:nvSpPr>
        <p:spPr>
          <a:xfrm>
            <a:off x="7475825" y="3981325"/>
            <a:ext cx="143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/>
        </p:nvSpPr>
        <p:spPr>
          <a:xfrm>
            <a:off x="577250" y="2279425"/>
            <a:ext cx="143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7"/>
          <p:cNvSpPr txBox="1"/>
          <p:nvPr/>
        </p:nvSpPr>
        <p:spPr>
          <a:xfrm>
            <a:off x="2727850" y="2279425"/>
            <a:ext cx="143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7"/>
          <p:cNvSpPr txBox="1"/>
          <p:nvPr/>
        </p:nvSpPr>
        <p:spPr>
          <a:xfrm>
            <a:off x="4937650" y="2279425"/>
            <a:ext cx="143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7"/>
          <p:cNvSpPr txBox="1"/>
          <p:nvPr/>
        </p:nvSpPr>
        <p:spPr>
          <a:xfrm>
            <a:off x="7073450" y="2279425"/>
            <a:ext cx="143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7"/>
          <p:cNvSpPr txBox="1"/>
          <p:nvPr/>
        </p:nvSpPr>
        <p:spPr>
          <a:xfrm>
            <a:off x="577250" y="3954725"/>
            <a:ext cx="143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7"/>
          <p:cNvSpPr txBox="1"/>
          <p:nvPr/>
        </p:nvSpPr>
        <p:spPr>
          <a:xfrm>
            <a:off x="2727850" y="3954725"/>
            <a:ext cx="143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7"/>
          <p:cNvSpPr txBox="1"/>
          <p:nvPr/>
        </p:nvSpPr>
        <p:spPr>
          <a:xfrm>
            <a:off x="4937650" y="3954725"/>
            <a:ext cx="143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7"/>
          <p:cNvSpPr txBox="1"/>
          <p:nvPr/>
        </p:nvSpPr>
        <p:spPr>
          <a:xfrm>
            <a:off x="7073450" y="3954725"/>
            <a:ext cx="143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/>
          <p:nvPr/>
        </p:nvSpPr>
        <p:spPr>
          <a:xfrm>
            <a:off x="118400" y="3670725"/>
            <a:ext cx="125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8"/>
          <p:cNvSpPr txBox="1"/>
          <p:nvPr/>
        </p:nvSpPr>
        <p:spPr>
          <a:xfrm>
            <a:off x="1477100" y="3670725"/>
            <a:ext cx="125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8"/>
          <p:cNvSpPr txBox="1"/>
          <p:nvPr/>
        </p:nvSpPr>
        <p:spPr>
          <a:xfrm>
            <a:off x="2835800" y="3670725"/>
            <a:ext cx="102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8"/>
          <p:cNvSpPr txBox="1"/>
          <p:nvPr/>
        </p:nvSpPr>
        <p:spPr>
          <a:xfrm>
            <a:off x="5276450" y="3670725"/>
            <a:ext cx="102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8"/>
          <p:cNvSpPr txBox="1"/>
          <p:nvPr/>
        </p:nvSpPr>
        <p:spPr>
          <a:xfrm>
            <a:off x="7763350" y="3670725"/>
            <a:ext cx="119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8"/>
          <p:cNvSpPr txBox="1"/>
          <p:nvPr/>
        </p:nvSpPr>
        <p:spPr>
          <a:xfrm>
            <a:off x="3994075" y="3670725"/>
            <a:ext cx="115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8"/>
          <p:cNvSpPr txBox="1"/>
          <p:nvPr/>
        </p:nvSpPr>
        <p:spPr>
          <a:xfrm>
            <a:off x="6453000" y="3670725"/>
            <a:ext cx="115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/>
          <p:nvPr/>
        </p:nvSpPr>
        <p:spPr>
          <a:xfrm>
            <a:off x="4159175" y="1413500"/>
            <a:ext cx="2592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9"/>
          <p:cNvSpPr txBox="1"/>
          <p:nvPr/>
        </p:nvSpPr>
        <p:spPr>
          <a:xfrm>
            <a:off x="238650" y="3016125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9"/>
          <p:cNvSpPr txBox="1"/>
          <p:nvPr/>
        </p:nvSpPr>
        <p:spPr>
          <a:xfrm>
            <a:off x="4159175" y="1943350"/>
            <a:ext cx="2592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9"/>
          <p:cNvSpPr txBox="1"/>
          <p:nvPr/>
        </p:nvSpPr>
        <p:spPr>
          <a:xfrm>
            <a:off x="238650" y="3827200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/>
          <p:nvPr/>
        </p:nvSpPr>
        <p:spPr>
          <a:xfrm>
            <a:off x="238650" y="2006625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