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0" Type="http://schemas.openxmlformats.org/officeDocument/2006/relationships/slide" Target="slides/slide4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3c1a299dff_2_45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g13c1a299dff_2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3c1a299dff_2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7" name="Google Shape;117;g13c1a299dff_2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3c1a299dff_2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5" name="Google Shape;125;g13c1a299dff_2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1" name="Google Shape;61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3.png"/></Relationships>
</file>

<file path=ppt/slides/_rels/slide2.xml.rels><?xml version="1.0" encoding="UTF-8" standalone="yes"?><Relationships xmlns="http://schemas.openxmlformats.org/package/2006/relationships"><Relationship Id="rId11" Type="http://schemas.openxmlformats.org/officeDocument/2006/relationships/image" Target="../media/image11.png"/><Relationship Id="rId10" Type="http://schemas.openxmlformats.org/officeDocument/2006/relationships/image" Target="../media/image12.png"/><Relationship Id="rId13" Type="http://schemas.openxmlformats.org/officeDocument/2006/relationships/image" Target="../media/image1.png"/><Relationship Id="rId1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9" Type="http://schemas.openxmlformats.org/officeDocument/2006/relationships/image" Target="../media/image9.png"/><Relationship Id="rId15" Type="http://schemas.openxmlformats.org/officeDocument/2006/relationships/image" Target="../media/image10.png"/><Relationship Id="rId14" Type="http://schemas.openxmlformats.org/officeDocument/2006/relationships/image" Target="../media/image16.png"/><Relationship Id="rId5" Type="http://schemas.openxmlformats.org/officeDocument/2006/relationships/image" Target="../media/image7.png"/><Relationship Id="rId6" Type="http://schemas.openxmlformats.org/officeDocument/2006/relationships/image" Target="../media/image3.png"/><Relationship Id="rId7" Type="http://schemas.openxmlformats.org/officeDocument/2006/relationships/image" Target="../media/image14.png"/><Relationship Id="rId8" Type="http://schemas.openxmlformats.org/officeDocument/2006/relationships/image" Target="../media/image8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p2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909750" y="1301975"/>
            <a:ext cx="1015750" cy="7976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2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038675" y="1334225"/>
            <a:ext cx="1015750" cy="84761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2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8010225" y="3111600"/>
            <a:ext cx="1072650" cy="8737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2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986250" y="2237850"/>
            <a:ext cx="1120600" cy="8177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26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940238" y="2121213"/>
            <a:ext cx="954775" cy="1051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26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6913600" y="3248175"/>
            <a:ext cx="1072650" cy="735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26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6889625" y="4059650"/>
            <a:ext cx="1120600" cy="31174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26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6889625" y="4410160"/>
            <a:ext cx="1120600" cy="275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26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8038675" y="4397750"/>
            <a:ext cx="1072650" cy="3006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26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6889625" y="4724750"/>
            <a:ext cx="1120600" cy="301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26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8038675" y="4055850"/>
            <a:ext cx="1072650" cy="271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26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8067125" y="4740925"/>
            <a:ext cx="1015750" cy="2693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7"/>
          <p:cNvSpPr txBox="1"/>
          <p:nvPr/>
        </p:nvSpPr>
        <p:spPr>
          <a:xfrm>
            <a:off x="4159175" y="1413500"/>
            <a:ext cx="2592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27"/>
          <p:cNvSpPr txBox="1"/>
          <p:nvPr/>
        </p:nvSpPr>
        <p:spPr>
          <a:xfrm>
            <a:off x="238650" y="3016125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27"/>
          <p:cNvSpPr txBox="1"/>
          <p:nvPr/>
        </p:nvSpPr>
        <p:spPr>
          <a:xfrm>
            <a:off x="4159175" y="1943350"/>
            <a:ext cx="2592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27"/>
          <p:cNvSpPr txBox="1"/>
          <p:nvPr/>
        </p:nvSpPr>
        <p:spPr>
          <a:xfrm>
            <a:off x="238650" y="3827200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8"/>
          <p:cNvSpPr txBox="1"/>
          <p:nvPr/>
        </p:nvSpPr>
        <p:spPr>
          <a:xfrm>
            <a:off x="238650" y="2006625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