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36a8a02a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36a8a02a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6a8a02c1f_1_4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6a8a02c1f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36a8a02c1f_1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136a8a02c1f_1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36a8a02c1f_1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g136a8a02c1f_1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10.png"/><Relationship Id="rId7" Type="http://schemas.openxmlformats.org/officeDocument/2006/relationships/image" Target="../media/image6.png"/><Relationship Id="rId8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77500" y="1309530"/>
            <a:ext cx="991500" cy="946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909750" y="2347512"/>
            <a:ext cx="1015750" cy="1070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957800" y="1367289"/>
            <a:ext cx="1120600" cy="12044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877500" y="3509626"/>
            <a:ext cx="1015750" cy="1293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981779" y="2640524"/>
            <a:ext cx="1072634" cy="105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957800" y="3816775"/>
            <a:ext cx="1120600" cy="10510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7"/>
          <p:cNvSpPr txBox="1"/>
          <p:nvPr/>
        </p:nvSpPr>
        <p:spPr>
          <a:xfrm>
            <a:off x="4159175" y="1413500"/>
            <a:ext cx="2592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7"/>
          <p:cNvSpPr txBox="1"/>
          <p:nvPr/>
        </p:nvSpPr>
        <p:spPr>
          <a:xfrm>
            <a:off x="238650" y="30161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7"/>
          <p:cNvSpPr txBox="1"/>
          <p:nvPr/>
        </p:nvSpPr>
        <p:spPr>
          <a:xfrm>
            <a:off x="4159175" y="1943350"/>
            <a:ext cx="2592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7"/>
          <p:cNvSpPr txBox="1"/>
          <p:nvPr/>
        </p:nvSpPr>
        <p:spPr>
          <a:xfrm>
            <a:off x="238650" y="382720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8"/>
          <p:cNvSpPr txBox="1"/>
          <p:nvPr/>
        </p:nvSpPr>
        <p:spPr>
          <a:xfrm>
            <a:off x="238650" y="20066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