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3d0a605dda_1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13d0a605dda_1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3d0a605dda_1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3" name="Google Shape;163;g13d0a605dda_1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0" name="Google Shape;60;p1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6"/>
          <p:cNvSpPr txBox="1"/>
          <p:nvPr/>
        </p:nvSpPr>
        <p:spPr>
          <a:xfrm>
            <a:off x="7570150" y="88700"/>
            <a:ext cx="1443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6"/>
          <p:cNvSpPr txBox="1"/>
          <p:nvPr/>
        </p:nvSpPr>
        <p:spPr>
          <a:xfrm>
            <a:off x="946675" y="4119750"/>
            <a:ext cx="24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26"/>
          <p:cNvSpPr txBox="1"/>
          <p:nvPr/>
        </p:nvSpPr>
        <p:spPr>
          <a:xfrm>
            <a:off x="2192850" y="132215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26"/>
          <p:cNvSpPr txBox="1"/>
          <p:nvPr/>
        </p:nvSpPr>
        <p:spPr>
          <a:xfrm>
            <a:off x="2796725" y="128107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26"/>
          <p:cNvSpPr txBox="1"/>
          <p:nvPr/>
        </p:nvSpPr>
        <p:spPr>
          <a:xfrm>
            <a:off x="3094925" y="132215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26"/>
          <p:cNvSpPr txBox="1"/>
          <p:nvPr/>
        </p:nvSpPr>
        <p:spPr>
          <a:xfrm>
            <a:off x="1577825" y="185192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6"/>
          <p:cNvSpPr txBox="1"/>
          <p:nvPr/>
        </p:nvSpPr>
        <p:spPr>
          <a:xfrm>
            <a:off x="2192850" y="189145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26"/>
          <p:cNvSpPr txBox="1"/>
          <p:nvPr/>
        </p:nvSpPr>
        <p:spPr>
          <a:xfrm>
            <a:off x="2491050" y="189145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6"/>
          <p:cNvSpPr txBox="1"/>
          <p:nvPr/>
        </p:nvSpPr>
        <p:spPr>
          <a:xfrm>
            <a:off x="2796725" y="185192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26"/>
          <p:cNvSpPr txBox="1"/>
          <p:nvPr/>
        </p:nvSpPr>
        <p:spPr>
          <a:xfrm>
            <a:off x="3400600" y="189145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26"/>
          <p:cNvSpPr txBox="1"/>
          <p:nvPr/>
        </p:nvSpPr>
        <p:spPr>
          <a:xfrm>
            <a:off x="3698800" y="185192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26"/>
          <p:cNvSpPr txBox="1"/>
          <p:nvPr/>
        </p:nvSpPr>
        <p:spPr>
          <a:xfrm>
            <a:off x="4004475" y="189145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26"/>
          <p:cNvSpPr txBox="1"/>
          <p:nvPr/>
        </p:nvSpPr>
        <p:spPr>
          <a:xfrm>
            <a:off x="4572000" y="185192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26"/>
          <p:cNvSpPr txBox="1"/>
          <p:nvPr/>
        </p:nvSpPr>
        <p:spPr>
          <a:xfrm>
            <a:off x="4906550" y="185192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6"/>
          <p:cNvSpPr txBox="1"/>
          <p:nvPr/>
        </p:nvSpPr>
        <p:spPr>
          <a:xfrm>
            <a:off x="5212225" y="185192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6"/>
          <p:cNvSpPr txBox="1"/>
          <p:nvPr/>
        </p:nvSpPr>
        <p:spPr>
          <a:xfrm>
            <a:off x="3698800" y="128107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26"/>
          <p:cNvSpPr txBox="1"/>
          <p:nvPr/>
        </p:nvSpPr>
        <p:spPr>
          <a:xfrm>
            <a:off x="3698800" y="185192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26"/>
          <p:cNvSpPr txBox="1"/>
          <p:nvPr/>
        </p:nvSpPr>
        <p:spPr>
          <a:xfrm>
            <a:off x="3684363" y="217155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26"/>
          <p:cNvSpPr txBox="1"/>
          <p:nvPr/>
        </p:nvSpPr>
        <p:spPr>
          <a:xfrm>
            <a:off x="4906550" y="128107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26"/>
          <p:cNvSpPr txBox="1"/>
          <p:nvPr/>
        </p:nvSpPr>
        <p:spPr>
          <a:xfrm>
            <a:off x="4906550" y="157500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26"/>
          <p:cNvSpPr txBox="1"/>
          <p:nvPr/>
        </p:nvSpPr>
        <p:spPr>
          <a:xfrm>
            <a:off x="4877700" y="189145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26"/>
          <p:cNvSpPr txBox="1"/>
          <p:nvPr/>
        </p:nvSpPr>
        <p:spPr>
          <a:xfrm>
            <a:off x="4892113" y="217155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26"/>
          <p:cNvSpPr txBox="1"/>
          <p:nvPr/>
        </p:nvSpPr>
        <p:spPr>
          <a:xfrm>
            <a:off x="4892125" y="276810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26"/>
          <p:cNvSpPr txBox="1"/>
          <p:nvPr/>
        </p:nvSpPr>
        <p:spPr>
          <a:xfrm>
            <a:off x="2796725" y="217155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26"/>
          <p:cNvSpPr txBox="1"/>
          <p:nvPr/>
        </p:nvSpPr>
        <p:spPr>
          <a:xfrm>
            <a:off x="2796725" y="247405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26"/>
          <p:cNvSpPr txBox="1"/>
          <p:nvPr/>
        </p:nvSpPr>
        <p:spPr>
          <a:xfrm>
            <a:off x="2796725" y="276810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26"/>
          <p:cNvSpPr txBox="1"/>
          <p:nvPr/>
        </p:nvSpPr>
        <p:spPr>
          <a:xfrm>
            <a:off x="2789250" y="309617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26"/>
          <p:cNvSpPr txBox="1"/>
          <p:nvPr/>
        </p:nvSpPr>
        <p:spPr>
          <a:xfrm>
            <a:off x="4892125" y="128107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6"/>
          <p:cNvSpPr txBox="1"/>
          <p:nvPr/>
        </p:nvSpPr>
        <p:spPr>
          <a:xfrm>
            <a:off x="4892113" y="157500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26"/>
          <p:cNvSpPr txBox="1"/>
          <p:nvPr/>
        </p:nvSpPr>
        <p:spPr>
          <a:xfrm>
            <a:off x="4892113" y="217155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6"/>
          <p:cNvSpPr txBox="1"/>
          <p:nvPr/>
        </p:nvSpPr>
        <p:spPr>
          <a:xfrm>
            <a:off x="4914025" y="247405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26"/>
          <p:cNvSpPr txBox="1"/>
          <p:nvPr/>
        </p:nvSpPr>
        <p:spPr>
          <a:xfrm>
            <a:off x="4914025" y="276810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6"/>
          <p:cNvSpPr txBox="1"/>
          <p:nvPr/>
        </p:nvSpPr>
        <p:spPr>
          <a:xfrm>
            <a:off x="4615825" y="250182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6"/>
          <p:cNvSpPr txBox="1"/>
          <p:nvPr/>
        </p:nvSpPr>
        <p:spPr>
          <a:xfrm>
            <a:off x="2192850" y="250182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6"/>
          <p:cNvSpPr txBox="1"/>
          <p:nvPr/>
        </p:nvSpPr>
        <p:spPr>
          <a:xfrm>
            <a:off x="2192850" y="276810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6"/>
          <p:cNvSpPr txBox="1"/>
          <p:nvPr/>
        </p:nvSpPr>
        <p:spPr>
          <a:xfrm>
            <a:off x="2192850" y="339262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6"/>
          <p:cNvSpPr txBox="1"/>
          <p:nvPr/>
        </p:nvSpPr>
        <p:spPr>
          <a:xfrm>
            <a:off x="2192850" y="368150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26"/>
          <p:cNvSpPr txBox="1"/>
          <p:nvPr/>
        </p:nvSpPr>
        <p:spPr>
          <a:xfrm>
            <a:off x="2192850" y="397960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26"/>
          <p:cNvSpPr txBox="1"/>
          <p:nvPr/>
        </p:nvSpPr>
        <p:spPr>
          <a:xfrm>
            <a:off x="2192850" y="428342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26"/>
          <p:cNvSpPr txBox="1"/>
          <p:nvPr/>
        </p:nvSpPr>
        <p:spPr>
          <a:xfrm>
            <a:off x="3404338" y="276810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26"/>
          <p:cNvSpPr txBox="1"/>
          <p:nvPr/>
        </p:nvSpPr>
        <p:spPr>
          <a:xfrm>
            <a:off x="3400600" y="306202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6"/>
          <p:cNvSpPr txBox="1"/>
          <p:nvPr/>
        </p:nvSpPr>
        <p:spPr>
          <a:xfrm>
            <a:off x="3400600" y="368150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6"/>
          <p:cNvSpPr txBox="1"/>
          <p:nvPr/>
        </p:nvSpPr>
        <p:spPr>
          <a:xfrm>
            <a:off x="3400600" y="397960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6"/>
          <p:cNvSpPr txBox="1"/>
          <p:nvPr/>
        </p:nvSpPr>
        <p:spPr>
          <a:xfrm>
            <a:off x="3982575" y="309617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6"/>
          <p:cNvSpPr txBox="1"/>
          <p:nvPr/>
        </p:nvSpPr>
        <p:spPr>
          <a:xfrm>
            <a:off x="3982575" y="339262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26"/>
          <p:cNvSpPr txBox="1"/>
          <p:nvPr/>
        </p:nvSpPr>
        <p:spPr>
          <a:xfrm>
            <a:off x="3982575" y="368150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6"/>
          <p:cNvSpPr txBox="1"/>
          <p:nvPr/>
        </p:nvSpPr>
        <p:spPr>
          <a:xfrm>
            <a:off x="3982575" y="397960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6"/>
          <p:cNvSpPr txBox="1"/>
          <p:nvPr/>
        </p:nvSpPr>
        <p:spPr>
          <a:xfrm>
            <a:off x="3982575" y="426682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6"/>
          <p:cNvSpPr txBox="1"/>
          <p:nvPr/>
        </p:nvSpPr>
        <p:spPr>
          <a:xfrm>
            <a:off x="4004475" y="456657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6"/>
          <p:cNvSpPr txBox="1"/>
          <p:nvPr/>
        </p:nvSpPr>
        <p:spPr>
          <a:xfrm>
            <a:off x="2491050" y="307957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6"/>
          <p:cNvSpPr txBox="1"/>
          <p:nvPr/>
        </p:nvSpPr>
        <p:spPr>
          <a:xfrm>
            <a:off x="3098663" y="307957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6"/>
          <p:cNvSpPr txBox="1"/>
          <p:nvPr/>
        </p:nvSpPr>
        <p:spPr>
          <a:xfrm>
            <a:off x="3691588" y="307557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6"/>
          <p:cNvSpPr txBox="1"/>
          <p:nvPr/>
        </p:nvSpPr>
        <p:spPr>
          <a:xfrm>
            <a:off x="4291863" y="306202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6"/>
          <p:cNvSpPr txBox="1"/>
          <p:nvPr/>
        </p:nvSpPr>
        <p:spPr>
          <a:xfrm>
            <a:off x="4602950" y="306202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6"/>
          <p:cNvSpPr txBox="1"/>
          <p:nvPr/>
        </p:nvSpPr>
        <p:spPr>
          <a:xfrm>
            <a:off x="5225100" y="306202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6"/>
          <p:cNvSpPr txBox="1"/>
          <p:nvPr/>
        </p:nvSpPr>
        <p:spPr>
          <a:xfrm>
            <a:off x="1876025" y="397960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6"/>
          <p:cNvSpPr txBox="1"/>
          <p:nvPr/>
        </p:nvSpPr>
        <p:spPr>
          <a:xfrm>
            <a:off x="2509675" y="397960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6"/>
          <p:cNvSpPr txBox="1"/>
          <p:nvPr/>
        </p:nvSpPr>
        <p:spPr>
          <a:xfrm>
            <a:off x="2796725" y="397960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7"/>
          <p:cNvSpPr txBox="1"/>
          <p:nvPr/>
        </p:nvSpPr>
        <p:spPr>
          <a:xfrm>
            <a:off x="238650" y="2171550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