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d0c7912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3d0c7912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ceede2601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ceede260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3ceede2601_1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g13ceede2601_1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/>
          <p:nvPr/>
        </p:nvSpPr>
        <p:spPr>
          <a:xfrm>
            <a:off x="7570150" y="88700"/>
            <a:ext cx="1443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6"/>
          <p:cNvSpPr txBox="1"/>
          <p:nvPr/>
        </p:nvSpPr>
        <p:spPr>
          <a:xfrm>
            <a:off x="946675" y="4119750"/>
            <a:ext cx="24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3353750" y="144307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3353750" y="1676100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3353750" y="197362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3353750" y="228722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1851125" y="1676100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6"/>
          <p:cNvSpPr txBox="1"/>
          <p:nvPr/>
        </p:nvSpPr>
        <p:spPr>
          <a:xfrm>
            <a:off x="2455000" y="1676100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2753200" y="1676100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3954300" y="197362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6"/>
          <p:cNvSpPr txBox="1"/>
          <p:nvPr/>
        </p:nvSpPr>
        <p:spPr>
          <a:xfrm>
            <a:off x="2152650" y="197362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26"/>
          <p:cNvSpPr txBox="1"/>
          <p:nvPr/>
        </p:nvSpPr>
        <p:spPr>
          <a:xfrm>
            <a:off x="2152650" y="228722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6"/>
          <p:cNvSpPr txBox="1"/>
          <p:nvPr/>
        </p:nvSpPr>
        <p:spPr>
          <a:xfrm>
            <a:off x="2152650" y="2571750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6"/>
          <p:cNvSpPr txBox="1"/>
          <p:nvPr/>
        </p:nvSpPr>
        <p:spPr>
          <a:xfrm>
            <a:off x="2152650" y="2861500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6"/>
          <p:cNvSpPr txBox="1"/>
          <p:nvPr/>
        </p:nvSpPr>
        <p:spPr>
          <a:xfrm>
            <a:off x="2152650" y="347342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6"/>
          <p:cNvSpPr txBox="1"/>
          <p:nvPr/>
        </p:nvSpPr>
        <p:spPr>
          <a:xfrm>
            <a:off x="1271750" y="347342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91764"/>
              </a:srgb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1851125" y="347342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6"/>
          <p:cNvSpPr txBox="1"/>
          <p:nvPr/>
        </p:nvSpPr>
        <p:spPr>
          <a:xfrm>
            <a:off x="2430500" y="316987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6"/>
          <p:cNvSpPr txBox="1"/>
          <p:nvPr/>
        </p:nvSpPr>
        <p:spPr>
          <a:xfrm>
            <a:off x="2753200" y="316987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6"/>
          <p:cNvSpPr txBox="1"/>
          <p:nvPr/>
        </p:nvSpPr>
        <p:spPr>
          <a:xfrm>
            <a:off x="3051400" y="316987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6"/>
          <p:cNvSpPr txBox="1"/>
          <p:nvPr/>
        </p:nvSpPr>
        <p:spPr>
          <a:xfrm>
            <a:off x="3353750" y="316987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6"/>
          <p:cNvSpPr txBox="1"/>
          <p:nvPr/>
        </p:nvSpPr>
        <p:spPr>
          <a:xfrm>
            <a:off x="3655275" y="3169875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6"/>
          <p:cNvSpPr txBox="1"/>
          <p:nvPr/>
        </p:nvSpPr>
        <p:spPr>
          <a:xfrm>
            <a:off x="3954300" y="31698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6"/>
          <p:cNvSpPr txBox="1"/>
          <p:nvPr/>
        </p:nvSpPr>
        <p:spPr>
          <a:xfrm>
            <a:off x="2455000" y="43751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6"/>
          <p:cNvSpPr txBox="1"/>
          <p:nvPr/>
        </p:nvSpPr>
        <p:spPr>
          <a:xfrm>
            <a:off x="2753200" y="43355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6"/>
          <p:cNvSpPr txBox="1"/>
          <p:nvPr/>
        </p:nvSpPr>
        <p:spPr>
          <a:xfrm>
            <a:off x="3051400" y="43751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6"/>
          <p:cNvSpPr txBox="1"/>
          <p:nvPr/>
        </p:nvSpPr>
        <p:spPr>
          <a:xfrm>
            <a:off x="3353750" y="43661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6"/>
          <p:cNvSpPr txBox="1"/>
          <p:nvPr/>
        </p:nvSpPr>
        <p:spPr>
          <a:xfrm>
            <a:off x="3905950" y="40430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6"/>
          <p:cNvSpPr txBox="1"/>
          <p:nvPr/>
        </p:nvSpPr>
        <p:spPr>
          <a:xfrm>
            <a:off x="4534025" y="40430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6"/>
          <p:cNvSpPr txBox="1"/>
          <p:nvPr/>
        </p:nvSpPr>
        <p:spPr>
          <a:xfrm>
            <a:off x="4832225" y="40430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6"/>
          <p:cNvSpPr txBox="1"/>
          <p:nvPr/>
        </p:nvSpPr>
        <p:spPr>
          <a:xfrm>
            <a:off x="2740950" y="34360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6"/>
          <p:cNvSpPr txBox="1"/>
          <p:nvPr/>
        </p:nvSpPr>
        <p:spPr>
          <a:xfrm>
            <a:off x="2753200" y="40430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6"/>
          <p:cNvSpPr txBox="1"/>
          <p:nvPr/>
        </p:nvSpPr>
        <p:spPr>
          <a:xfrm>
            <a:off x="2753200" y="46499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6"/>
          <p:cNvSpPr txBox="1"/>
          <p:nvPr/>
        </p:nvSpPr>
        <p:spPr>
          <a:xfrm>
            <a:off x="3347625" y="316987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6"/>
          <p:cNvSpPr txBox="1"/>
          <p:nvPr/>
        </p:nvSpPr>
        <p:spPr>
          <a:xfrm>
            <a:off x="3353750" y="3436025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3329575" y="376800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3931800" y="3719550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3954300" y="2846588"/>
            <a:ext cx="298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2740950" y="2859550"/>
            <a:ext cx="298200" cy="400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chemeClr val="dk1">
                <a:alpha val="91764"/>
              </a:schemeClr>
            </a:outerShdw>
            <a:reflection blurRad="0" dir="5400000" dist="38100" endA="0" fadeDir="5400012" kx="0" rotWithShape="0" algn="bl" stPos="0" sy="-100000" ky="0"/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/>
        </p:nvSpPr>
        <p:spPr>
          <a:xfrm>
            <a:off x="238650" y="21715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