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3d0c7912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3d0c7912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ceede260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ceede260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3ceede2601_1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g13ceede2601_1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/>
          <p:nvPr/>
        </p:nvSpPr>
        <p:spPr>
          <a:xfrm>
            <a:off x="7570150" y="88700"/>
            <a:ext cx="1443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6"/>
          <p:cNvSpPr txBox="1"/>
          <p:nvPr/>
        </p:nvSpPr>
        <p:spPr>
          <a:xfrm>
            <a:off x="946675" y="4119750"/>
            <a:ext cx="24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6"/>
          <p:cNvSpPr txBox="1"/>
          <p:nvPr/>
        </p:nvSpPr>
        <p:spPr>
          <a:xfrm>
            <a:off x="3353750" y="1443075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6"/>
          <p:cNvSpPr txBox="1"/>
          <p:nvPr/>
        </p:nvSpPr>
        <p:spPr>
          <a:xfrm>
            <a:off x="3353750" y="1676100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6"/>
          <p:cNvSpPr txBox="1"/>
          <p:nvPr/>
        </p:nvSpPr>
        <p:spPr>
          <a:xfrm>
            <a:off x="3353750" y="1973625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6"/>
          <p:cNvSpPr txBox="1"/>
          <p:nvPr/>
        </p:nvSpPr>
        <p:spPr>
          <a:xfrm>
            <a:off x="3353750" y="2287225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6"/>
          <p:cNvSpPr txBox="1"/>
          <p:nvPr/>
        </p:nvSpPr>
        <p:spPr>
          <a:xfrm>
            <a:off x="1851125" y="1676100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6"/>
          <p:cNvSpPr txBox="1"/>
          <p:nvPr/>
        </p:nvSpPr>
        <p:spPr>
          <a:xfrm>
            <a:off x="2455000" y="1676100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6"/>
          <p:cNvSpPr txBox="1"/>
          <p:nvPr/>
        </p:nvSpPr>
        <p:spPr>
          <a:xfrm>
            <a:off x="2753200" y="1676100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6"/>
          <p:cNvSpPr txBox="1"/>
          <p:nvPr/>
        </p:nvSpPr>
        <p:spPr>
          <a:xfrm>
            <a:off x="3954300" y="1973625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6"/>
          <p:cNvSpPr txBox="1"/>
          <p:nvPr/>
        </p:nvSpPr>
        <p:spPr>
          <a:xfrm>
            <a:off x="2152650" y="1973625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2152650" y="2287225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6"/>
          <p:cNvSpPr txBox="1"/>
          <p:nvPr/>
        </p:nvSpPr>
        <p:spPr>
          <a:xfrm>
            <a:off x="2152650" y="2571750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6"/>
          <p:cNvSpPr txBox="1"/>
          <p:nvPr/>
        </p:nvSpPr>
        <p:spPr>
          <a:xfrm>
            <a:off x="2152650" y="2861500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6"/>
          <p:cNvSpPr txBox="1"/>
          <p:nvPr/>
        </p:nvSpPr>
        <p:spPr>
          <a:xfrm>
            <a:off x="2152650" y="3473425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6"/>
          <p:cNvSpPr txBox="1"/>
          <p:nvPr/>
        </p:nvSpPr>
        <p:spPr>
          <a:xfrm>
            <a:off x="1271750" y="3473425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91764"/>
              </a:srgb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6"/>
          <p:cNvSpPr txBox="1"/>
          <p:nvPr/>
        </p:nvSpPr>
        <p:spPr>
          <a:xfrm>
            <a:off x="1851125" y="3473425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6"/>
          <p:cNvSpPr txBox="1"/>
          <p:nvPr/>
        </p:nvSpPr>
        <p:spPr>
          <a:xfrm>
            <a:off x="2430500" y="3169875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6"/>
          <p:cNvSpPr txBox="1"/>
          <p:nvPr/>
        </p:nvSpPr>
        <p:spPr>
          <a:xfrm>
            <a:off x="2753200" y="3169875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6"/>
          <p:cNvSpPr txBox="1"/>
          <p:nvPr/>
        </p:nvSpPr>
        <p:spPr>
          <a:xfrm>
            <a:off x="3051400" y="3169875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6"/>
          <p:cNvSpPr txBox="1"/>
          <p:nvPr/>
        </p:nvSpPr>
        <p:spPr>
          <a:xfrm>
            <a:off x="3353750" y="3169875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6"/>
          <p:cNvSpPr txBox="1"/>
          <p:nvPr/>
        </p:nvSpPr>
        <p:spPr>
          <a:xfrm>
            <a:off x="3655275" y="3169875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6"/>
          <p:cNvSpPr txBox="1"/>
          <p:nvPr/>
        </p:nvSpPr>
        <p:spPr>
          <a:xfrm>
            <a:off x="3954300" y="316987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6"/>
          <p:cNvSpPr txBox="1"/>
          <p:nvPr/>
        </p:nvSpPr>
        <p:spPr>
          <a:xfrm>
            <a:off x="2455000" y="43751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2753200" y="433557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6"/>
          <p:cNvSpPr txBox="1"/>
          <p:nvPr/>
        </p:nvSpPr>
        <p:spPr>
          <a:xfrm>
            <a:off x="3051400" y="43751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6"/>
          <p:cNvSpPr txBox="1"/>
          <p:nvPr/>
        </p:nvSpPr>
        <p:spPr>
          <a:xfrm>
            <a:off x="3353750" y="43661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6"/>
          <p:cNvSpPr txBox="1"/>
          <p:nvPr/>
        </p:nvSpPr>
        <p:spPr>
          <a:xfrm>
            <a:off x="3905950" y="40430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6"/>
          <p:cNvSpPr txBox="1"/>
          <p:nvPr/>
        </p:nvSpPr>
        <p:spPr>
          <a:xfrm>
            <a:off x="4534025" y="40430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6"/>
          <p:cNvSpPr txBox="1"/>
          <p:nvPr/>
        </p:nvSpPr>
        <p:spPr>
          <a:xfrm>
            <a:off x="4832225" y="40430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2740950" y="34360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6"/>
          <p:cNvSpPr txBox="1"/>
          <p:nvPr/>
        </p:nvSpPr>
        <p:spPr>
          <a:xfrm>
            <a:off x="2753200" y="40430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6"/>
          <p:cNvSpPr txBox="1"/>
          <p:nvPr/>
        </p:nvSpPr>
        <p:spPr>
          <a:xfrm>
            <a:off x="2753200" y="464997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6"/>
          <p:cNvSpPr txBox="1"/>
          <p:nvPr/>
        </p:nvSpPr>
        <p:spPr>
          <a:xfrm>
            <a:off x="3347625" y="316987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6"/>
          <p:cNvSpPr txBox="1"/>
          <p:nvPr/>
        </p:nvSpPr>
        <p:spPr>
          <a:xfrm>
            <a:off x="3353750" y="34360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3329575" y="37680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3931800" y="371955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3954300" y="2846588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2740950" y="2859550"/>
            <a:ext cx="298200" cy="400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chemeClr val="dk1">
                <a:alpha val="91764"/>
              </a:schemeClr>
            </a:outerShdw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/>
        </p:nvSpPr>
        <p:spPr>
          <a:xfrm>
            <a:off x="238650" y="21715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