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d12648f1d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d12648f1d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d12648f1d_1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13d12648f1d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3d12648f1d_1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g13d12648f1d_1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3d12648f1d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g13d12648f1d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d12648f1d_1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g13d12648f1d_1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d12648f1d_1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13d12648f1d_1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9"/>
          <p:cNvSpPr txBox="1"/>
          <p:nvPr/>
        </p:nvSpPr>
        <p:spPr>
          <a:xfrm>
            <a:off x="4323825" y="1919125"/>
            <a:ext cx="2127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9"/>
          <p:cNvSpPr txBox="1"/>
          <p:nvPr/>
        </p:nvSpPr>
        <p:spPr>
          <a:xfrm>
            <a:off x="4323825" y="1375850"/>
            <a:ext cx="2127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9"/>
          <p:cNvSpPr txBox="1"/>
          <p:nvPr/>
        </p:nvSpPr>
        <p:spPr>
          <a:xfrm>
            <a:off x="238650" y="40992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9"/>
          <p:cNvSpPr txBox="1"/>
          <p:nvPr/>
        </p:nvSpPr>
        <p:spPr>
          <a:xfrm>
            <a:off x="4969075" y="2571750"/>
            <a:ext cx="20913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9"/>
          <p:cNvSpPr txBox="1"/>
          <p:nvPr/>
        </p:nvSpPr>
        <p:spPr>
          <a:xfrm>
            <a:off x="4969075" y="3146000"/>
            <a:ext cx="20913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0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30"/>
          <p:cNvSpPr txBox="1"/>
          <p:nvPr/>
        </p:nvSpPr>
        <p:spPr>
          <a:xfrm>
            <a:off x="238650" y="30216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1"/>
          <p:cNvSpPr txBox="1"/>
          <p:nvPr/>
        </p:nvSpPr>
        <p:spPr>
          <a:xfrm>
            <a:off x="238650" y="16035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31"/>
          <p:cNvSpPr txBox="1"/>
          <p:nvPr/>
        </p:nvSpPr>
        <p:spPr>
          <a:xfrm>
            <a:off x="238650" y="35859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