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70" r:id="rId4"/>
    <p:sldMasterId id="214748367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13d12648f1d_1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1" name="Google Shape;101;g13d12648f1d_1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13d12648f1d_1_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5" name="Google Shape;105;g13d12648f1d_1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13d12648f1d_1_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9" name="Google Shape;109;g13d12648f1d_1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13d12648f1d_1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3" name="Google Shape;113;g13d12648f1d_1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13d12648f1d_1_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2" name="Google Shape;122;g13d12648f1d_1_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13d12648f1d_1_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8" name="Google Shape;128;g13d12648f1d_1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56" name="Google Shape;56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7" name="Google Shape;57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0" name="Google Shape;60;p1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61" name="Google Shape;61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6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64" name="Google Shape;64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7" name="Google Shape;67;p1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8" name="Google Shape;68;p1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9" name="Google Shape;69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2" name="Google Shape;72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75" name="Google Shape;75;p19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6" name="Google Shape;76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0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79" name="Google Shape;79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1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21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83" name="Google Shape;83;p21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84" name="Google Shape;84;p21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85" name="Google Shape;85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88" name="Google Shape;88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3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91" name="Google Shape;91;p23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92" name="Google Shape;92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7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9"/>
          <p:cNvSpPr txBox="1"/>
          <p:nvPr/>
        </p:nvSpPr>
        <p:spPr>
          <a:xfrm>
            <a:off x="4323825" y="1919125"/>
            <a:ext cx="212700" cy="3693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29"/>
          <p:cNvSpPr txBox="1"/>
          <p:nvPr/>
        </p:nvSpPr>
        <p:spPr>
          <a:xfrm>
            <a:off x="4323825" y="1375850"/>
            <a:ext cx="212700" cy="3693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29"/>
          <p:cNvSpPr txBox="1"/>
          <p:nvPr/>
        </p:nvSpPr>
        <p:spPr>
          <a:xfrm>
            <a:off x="238650" y="4099250"/>
            <a:ext cx="8666700" cy="400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29"/>
          <p:cNvSpPr txBox="1"/>
          <p:nvPr/>
        </p:nvSpPr>
        <p:spPr>
          <a:xfrm>
            <a:off x="4969075" y="2571750"/>
            <a:ext cx="2091300" cy="400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29"/>
          <p:cNvSpPr txBox="1"/>
          <p:nvPr/>
        </p:nvSpPr>
        <p:spPr>
          <a:xfrm>
            <a:off x="4969075" y="3146000"/>
            <a:ext cx="2091300" cy="400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30"/>
          <p:cNvSpPr txBox="1"/>
          <p:nvPr/>
        </p:nvSpPr>
        <p:spPr>
          <a:xfrm>
            <a:off x="274100" y="1571275"/>
            <a:ext cx="8666700" cy="400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30"/>
          <p:cNvSpPr txBox="1"/>
          <p:nvPr/>
        </p:nvSpPr>
        <p:spPr>
          <a:xfrm>
            <a:off x="238650" y="3021650"/>
            <a:ext cx="8666700" cy="400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31"/>
          <p:cNvSpPr txBox="1"/>
          <p:nvPr/>
        </p:nvSpPr>
        <p:spPr>
          <a:xfrm>
            <a:off x="238650" y="1603525"/>
            <a:ext cx="8666700" cy="400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31"/>
          <p:cNvSpPr txBox="1"/>
          <p:nvPr/>
        </p:nvSpPr>
        <p:spPr>
          <a:xfrm>
            <a:off x="238650" y="3585975"/>
            <a:ext cx="8666700" cy="400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