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3cd4336703_1_45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13cd4336703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3cd4336703_1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5" name="Google Shape;105;g13cd4336703_1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