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cd4336703_1_4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cd4336703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cd4336703_1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13cd4336703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