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d12b13309_1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d12b13309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3d12b13309_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13d12b13309_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74500" y="1660750"/>
            <a:ext cx="287725" cy="268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6"/>
          <p:cNvSpPr txBox="1"/>
          <p:nvPr/>
        </p:nvSpPr>
        <p:spPr>
          <a:xfrm>
            <a:off x="902900" y="301515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2651575" y="301515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4400250" y="301515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868325" y="424630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2651575" y="424630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4400250" y="424630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6"/>
          <p:cNvSpPr txBox="1"/>
          <p:nvPr/>
        </p:nvSpPr>
        <p:spPr>
          <a:xfrm>
            <a:off x="6148925" y="4246300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6"/>
          <p:cNvSpPr txBox="1"/>
          <p:nvPr/>
        </p:nvSpPr>
        <p:spPr>
          <a:xfrm>
            <a:off x="868325" y="4476975"/>
            <a:ext cx="1459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/>
          <p:nvPr/>
        </p:nvSpPr>
        <p:spPr>
          <a:xfrm>
            <a:off x="741675" y="1886475"/>
            <a:ext cx="432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7"/>
          <p:cNvSpPr txBox="1"/>
          <p:nvPr/>
        </p:nvSpPr>
        <p:spPr>
          <a:xfrm>
            <a:off x="676400" y="2949850"/>
            <a:ext cx="432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7"/>
          <p:cNvSpPr txBox="1"/>
          <p:nvPr/>
        </p:nvSpPr>
        <p:spPr>
          <a:xfrm>
            <a:off x="877175" y="4464725"/>
            <a:ext cx="2121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7"/>
          <p:cNvSpPr txBox="1"/>
          <p:nvPr/>
        </p:nvSpPr>
        <p:spPr>
          <a:xfrm>
            <a:off x="3286900" y="4464725"/>
            <a:ext cx="2121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7"/>
          <p:cNvSpPr txBox="1"/>
          <p:nvPr/>
        </p:nvSpPr>
        <p:spPr>
          <a:xfrm>
            <a:off x="5656325" y="4464725"/>
            <a:ext cx="2121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