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d12b1331d_2_4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d12b1331d_2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d12b1331d_2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13d12b1331d_2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3d12b1331d_2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g13d12b1331d_2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