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3dbb465f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3dbb465f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3c3dbb465f_1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g13c3dbb465f_1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213065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240885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2642675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287650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315470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343290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2130650" y="14990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2145400" y="17328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2145400" y="19814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2175025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2145400" y="24639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2145400" y="2726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6"/>
          <p:cNvSpPr txBox="1"/>
          <p:nvPr/>
        </p:nvSpPr>
        <p:spPr>
          <a:xfrm>
            <a:off x="21454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2408850" y="17328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2642675" y="17328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3154700" y="17328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3432900" y="17328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6"/>
          <p:cNvSpPr txBox="1"/>
          <p:nvPr/>
        </p:nvSpPr>
        <p:spPr>
          <a:xfrm>
            <a:off x="3396675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6"/>
          <p:cNvSpPr txBox="1"/>
          <p:nvPr/>
        </p:nvSpPr>
        <p:spPr>
          <a:xfrm>
            <a:off x="3632700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4152925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4416350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11126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6"/>
          <p:cNvSpPr txBox="1"/>
          <p:nvPr/>
        </p:nvSpPr>
        <p:spPr>
          <a:xfrm>
            <a:off x="13908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6"/>
          <p:cNvSpPr txBox="1"/>
          <p:nvPr/>
        </p:nvSpPr>
        <p:spPr>
          <a:xfrm>
            <a:off x="16290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6"/>
          <p:cNvSpPr txBox="1"/>
          <p:nvPr/>
        </p:nvSpPr>
        <p:spPr>
          <a:xfrm>
            <a:off x="18872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6"/>
          <p:cNvSpPr txBox="1"/>
          <p:nvPr/>
        </p:nvSpPr>
        <p:spPr>
          <a:xfrm>
            <a:off x="23836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6"/>
          <p:cNvSpPr txBox="1"/>
          <p:nvPr/>
        </p:nvSpPr>
        <p:spPr>
          <a:xfrm>
            <a:off x="26218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29000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6"/>
          <p:cNvSpPr txBox="1"/>
          <p:nvPr/>
        </p:nvSpPr>
        <p:spPr>
          <a:xfrm>
            <a:off x="31382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33764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36546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 txBox="1"/>
          <p:nvPr/>
        </p:nvSpPr>
        <p:spPr>
          <a:xfrm>
            <a:off x="3138200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 txBox="1"/>
          <p:nvPr/>
        </p:nvSpPr>
        <p:spPr>
          <a:xfrm>
            <a:off x="3396675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6"/>
          <p:cNvSpPr txBox="1"/>
          <p:nvPr/>
        </p:nvSpPr>
        <p:spPr>
          <a:xfrm>
            <a:off x="3896100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4152925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4409750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666575" y="3976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1887200" y="4491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2383600" y="4491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2642675" y="4491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1112600" y="34909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1112600" y="32067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1112600" y="2726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1112600" y="24639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1112600" y="19814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4666575" y="36905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6"/>
          <p:cNvSpPr txBox="1"/>
          <p:nvPr/>
        </p:nvSpPr>
        <p:spPr>
          <a:xfrm>
            <a:off x="4666575" y="34580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4647400" y="32067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/>
        </p:nvSpPr>
        <p:spPr>
          <a:xfrm>
            <a:off x="4647400" y="27229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4409750" y="12359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6"/>
          <p:cNvSpPr txBox="1"/>
          <p:nvPr/>
        </p:nvSpPr>
        <p:spPr>
          <a:xfrm>
            <a:off x="4409750" y="14990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 txBox="1"/>
          <p:nvPr/>
        </p:nvSpPr>
        <p:spPr>
          <a:xfrm>
            <a:off x="4409750" y="19814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2621800" y="22297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6"/>
          <p:cNvSpPr txBox="1"/>
          <p:nvPr/>
        </p:nvSpPr>
        <p:spPr>
          <a:xfrm>
            <a:off x="2641800" y="27267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2641800" y="32236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2642675" y="34909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2632763" y="3719013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6"/>
          <p:cNvSpPr txBox="1"/>
          <p:nvPr/>
        </p:nvSpPr>
        <p:spPr>
          <a:xfrm>
            <a:off x="2640425" y="394295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6"/>
          <p:cNvSpPr txBox="1"/>
          <p:nvPr/>
        </p:nvSpPr>
        <p:spPr>
          <a:xfrm>
            <a:off x="2641938" y="42144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6"/>
          <p:cNvSpPr txBox="1"/>
          <p:nvPr/>
        </p:nvSpPr>
        <p:spPr>
          <a:xfrm>
            <a:off x="4151000" y="29463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6"/>
          <p:cNvSpPr txBox="1"/>
          <p:nvPr/>
        </p:nvSpPr>
        <p:spPr>
          <a:xfrm>
            <a:off x="4151000" y="32067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6"/>
          <p:cNvSpPr txBox="1"/>
          <p:nvPr/>
        </p:nvSpPr>
        <p:spPr>
          <a:xfrm>
            <a:off x="4152925" y="37190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6"/>
          <p:cNvSpPr txBox="1"/>
          <p:nvPr/>
        </p:nvSpPr>
        <p:spPr>
          <a:xfrm>
            <a:off x="4152950" y="34616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6"/>
          <p:cNvSpPr txBox="1"/>
          <p:nvPr/>
        </p:nvSpPr>
        <p:spPr>
          <a:xfrm>
            <a:off x="4152950" y="44922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6"/>
          <p:cNvSpPr txBox="1"/>
          <p:nvPr/>
        </p:nvSpPr>
        <p:spPr>
          <a:xfrm>
            <a:off x="3411213" y="2463900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6"/>
          <p:cNvSpPr txBox="1"/>
          <p:nvPr/>
        </p:nvSpPr>
        <p:spPr>
          <a:xfrm>
            <a:off x="3396400" y="3220413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6"/>
          <p:cNvSpPr txBox="1"/>
          <p:nvPr/>
        </p:nvSpPr>
        <p:spPr>
          <a:xfrm>
            <a:off x="3397813" y="34616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3397813" y="36918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3396675" y="42110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6"/>
          <p:cNvSpPr txBox="1"/>
          <p:nvPr/>
        </p:nvSpPr>
        <p:spPr>
          <a:xfrm>
            <a:off x="3397450" y="443742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6"/>
          <p:cNvSpPr txBox="1"/>
          <p:nvPr/>
        </p:nvSpPr>
        <p:spPr>
          <a:xfrm>
            <a:off x="3397813" y="4693475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6"/>
          <p:cNvSpPr txBox="1"/>
          <p:nvPr/>
        </p:nvSpPr>
        <p:spPr>
          <a:xfrm>
            <a:off x="7570150" y="88700"/>
            <a:ext cx="1443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6"/>
          <p:cNvSpPr txBox="1"/>
          <p:nvPr/>
        </p:nvSpPr>
        <p:spPr>
          <a:xfrm>
            <a:off x="1112600" y="2736213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6"/>
          <p:cNvSpPr txBox="1"/>
          <p:nvPr/>
        </p:nvSpPr>
        <p:spPr>
          <a:xfrm>
            <a:off x="1112600" y="2977413"/>
            <a:ext cx="1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/>
        </p:nvSpPr>
        <p:spPr>
          <a:xfrm>
            <a:off x="238650" y="2171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