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3c1a299e32_2_45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13c1a299e32_2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3c1a299e32_2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g13c1a299e32_2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3c1a299e32_2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g13c1a299e32_2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1" Type="http://schemas.openxmlformats.org/officeDocument/2006/relationships/image" Target="../media/image14.png"/><Relationship Id="rId10" Type="http://schemas.openxmlformats.org/officeDocument/2006/relationships/image" Target="../media/image9.png"/><Relationship Id="rId12" Type="http://schemas.openxmlformats.org/officeDocument/2006/relationships/image" Target="../media/image8.png"/><Relationship Id="rId9" Type="http://schemas.openxmlformats.org/officeDocument/2006/relationships/image" Target="../media/image13.png"/><Relationship Id="rId5" Type="http://schemas.openxmlformats.org/officeDocument/2006/relationships/image" Target="../media/image6.png"/><Relationship Id="rId6" Type="http://schemas.openxmlformats.org/officeDocument/2006/relationships/image" Target="../media/image1.png"/><Relationship Id="rId7" Type="http://schemas.openxmlformats.org/officeDocument/2006/relationships/image" Target="../media/image4.png"/><Relationship Id="rId8" Type="http://schemas.openxmlformats.org/officeDocument/2006/relationships/image" Target="../media/image1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0000" y="3784674"/>
            <a:ext cx="327887" cy="49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8713" y="3784687"/>
            <a:ext cx="327887" cy="49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96187" y="4522725"/>
            <a:ext cx="432974" cy="428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74937" y="4522725"/>
            <a:ext cx="432974" cy="428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48599" y="1500500"/>
            <a:ext cx="389378" cy="30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2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55588" y="1474225"/>
            <a:ext cx="561889" cy="33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26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39975" y="1983038"/>
            <a:ext cx="519806" cy="26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26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896950" y="1956600"/>
            <a:ext cx="479174" cy="30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6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26800" y="2421686"/>
            <a:ext cx="432975" cy="261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6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920050" y="2412702"/>
            <a:ext cx="432975" cy="2648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26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411738" y="3046625"/>
            <a:ext cx="317400" cy="49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26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977825" y="3046625"/>
            <a:ext cx="317400" cy="49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7"/>
          <p:cNvSpPr txBox="1"/>
          <p:nvPr/>
        </p:nvSpPr>
        <p:spPr>
          <a:xfrm>
            <a:off x="4482425" y="1805875"/>
            <a:ext cx="16848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7"/>
          <p:cNvSpPr txBox="1"/>
          <p:nvPr/>
        </p:nvSpPr>
        <p:spPr>
          <a:xfrm>
            <a:off x="4482425" y="3667375"/>
            <a:ext cx="4410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7"/>
          <p:cNvSpPr txBox="1"/>
          <p:nvPr/>
        </p:nvSpPr>
        <p:spPr>
          <a:xfrm>
            <a:off x="3934225" y="2281525"/>
            <a:ext cx="4958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7"/>
          <p:cNvSpPr txBox="1"/>
          <p:nvPr/>
        </p:nvSpPr>
        <p:spPr>
          <a:xfrm>
            <a:off x="3934225" y="4127700"/>
            <a:ext cx="4958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8"/>
          <p:cNvSpPr txBox="1"/>
          <p:nvPr/>
        </p:nvSpPr>
        <p:spPr>
          <a:xfrm>
            <a:off x="238650" y="200662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