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6a8a02a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36a8a02a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6a8a02c1f_6_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6a8a02c1f_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36a8a02c1f_6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136a8a02c1f_6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6a8a02c1f_6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136a8a02c1f_6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11" Type="http://schemas.openxmlformats.org/officeDocument/2006/relationships/image" Target="../media/image14.png"/><Relationship Id="rId10" Type="http://schemas.openxmlformats.org/officeDocument/2006/relationships/image" Target="../media/image1.png"/><Relationship Id="rId12" Type="http://schemas.openxmlformats.org/officeDocument/2006/relationships/image" Target="../media/image12.png"/><Relationship Id="rId9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10.png"/><Relationship Id="rId7" Type="http://schemas.openxmlformats.org/officeDocument/2006/relationships/image" Target="../media/image5.png"/><Relationship Id="rId8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3963" y="3046625"/>
            <a:ext cx="317400" cy="4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5238" y="3046625"/>
            <a:ext cx="317400" cy="4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80000" y="3784674"/>
            <a:ext cx="327887" cy="4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48713" y="3784687"/>
            <a:ext cx="327887" cy="4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6187" y="4522725"/>
            <a:ext cx="432974" cy="42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74937" y="4522725"/>
            <a:ext cx="432974" cy="42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48599" y="1500500"/>
            <a:ext cx="389378" cy="30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55588" y="1474225"/>
            <a:ext cx="561889" cy="33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39975" y="1983038"/>
            <a:ext cx="519806" cy="26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96950" y="1956600"/>
            <a:ext cx="479174" cy="30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6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26800" y="2421686"/>
            <a:ext cx="432975" cy="261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920050" y="2412702"/>
            <a:ext cx="432975" cy="264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/>
          <p:nvPr/>
        </p:nvSpPr>
        <p:spPr>
          <a:xfrm>
            <a:off x="4434125" y="1813925"/>
            <a:ext cx="445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7"/>
          <p:cNvSpPr txBox="1"/>
          <p:nvPr/>
        </p:nvSpPr>
        <p:spPr>
          <a:xfrm>
            <a:off x="4434125" y="3667375"/>
            <a:ext cx="445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7"/>
          <p:cNvSpPr txBox="1"/>
          <p:nvPr/>
        </p:nvSpPr>
        <p:spPr>
          <a:xfrm>
            <a:off x="3941575" y="2288800"/>
            <a:ext cx="491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7"/>
          <p:cNvSpPr txBox="1"/>
          <p:nvPr/>
        </p:nvSpPr>
        <p:spPr>
          <a:xfrm>
            <a:off x="3941575" y="4166450"/>
            <a:ext cx="491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8"/>
          <p:cNvSpPr txBox="1"/>
          <p:nvPr/>
        </p:nvSpPr>
        <p:spPr>
          <a:xfrm>
            <a:off x="238650" y="20066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