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36a8a02a4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36a8a02a4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36a8a02c1f_6_0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g136a8a02c1f_6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36a8a02c1f_6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" name="Google Shape;117;g136a8a02c1f_6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36a8a02c1f_6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5" name="Google Shape;125;g136a8a02c1f_6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11.png"/><Relationship Id="rId11" Type="http://schemas.openxmlformats.org/officeDocument/2006/relationships/image" Target="../media/image14.png"/><Relationship Id="rId10" Type="http://schemas.openxmlformats.org/officeDocument/2006/relationships/image" Target="../media/image1.png"/><Relationship Id="rId12" Type="http://schemas.openxmlformats.org/officeDocument/2006/relationships/image" Target="../media/image12.png"/><Relationship Id="rId9" Type="http://schemas.openxmlformats.org/officeDocument/2006/relationships/image" Target="../media/image2.png"/><Relationship Id="rId5" Type="http://schemas.openxmlformats.org/officeDocument/2006/relationships/image" Target="../media/image4.png"/><Relationship Id="rId6" Type="http://schemas.openxmlformats.org/officeDocument/2006/relationships/image" Target="../media/image10.png"/><Relationship Id="rId7" Type="http://schemas.openxmlformats.org/officeDocument/2006/relationships/image" Target="../media/image5.png"/><Relationship Id="rId8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3963" y="3046625"/>
            <a:ext cx="317400" cy="49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5238" y="3046625"/>
            <a:ext cx="317400" cy="49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80000" y="3784674"/>
            <a:ext cx="327887" cy="49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48713" y="3784687"/>
            <a:ext cx="327887" cy="49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2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96187" y="4522725"/>
            <a:ext cx="432974" cy="42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2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74937" y="4522725"/>
            <a:ext cx="432974" cy="42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2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48599" y="1500500"/>
            <a:ext cx="389378" cy="30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26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855588" y="1474225"/>
            <a:ext cx="561889" cy="335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26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39975" y="1983038"/>
            <a:ext cx="519806" cy="26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26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896950" y="1956600"/>
            <a:ext cx="479174" cy="30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26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226800" y="2421686"/>
            <a:ext cx="432975" cy="2618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26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920050" y="2412702"/>
            <a:ext cx="432975" cy="2648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7"/>
          <p:cNvSpPr txBox="1"/>
          <p:nvPr/>
        </p:nvSpPr>
        <p:spPr>
          <a:xfrm>
            <a:off x="4434125" y="1813925"/>
            <a:ext cx="4458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27"/>
          <p:cNvSpPr txBox="1"/>
          <p:nvPr/>
        </p:nvSpPr>
        <p:spPr>
          <a:xfrm>
            <a:off x="4434125" y="3667375"/>
            <a:ext cx="4458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27"/>
          <p:cNvSpPr txBox="1"/>
          <p:nvPr/>
        </p:nvSpPr>
        <p:spPr>
          <a:xfrm>
            <a:off x="3941575" y="2288800"/>
            <a:ext cx="491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27"/>
          <p:cNvSpPr txBox="1"/>
          <p:nvPr/>
        </p:nvSpPr>
        <p:spPr>
          <a:xfrm>
            <a:off x="3941575" y="4166450"/>
            <a:ext cx="491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8"/>
          <p:cNvSpPr txBox="1"/>
          <p:nvPr/>
        </p:nvSpPr>
        <p:spPr>
          <a:xfrm>
            <a:off x="238650" y="2006625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