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090bad39_1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090bad39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d090bad39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13d090bad39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d090bad39_1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13d090bad39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d090bad39_1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13d090bad39_1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d090bad39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13d090bad39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/>
        </p:nvSpPr>
        <p:spPr>
          <a:xfrm>
            <a:off x="1102675" y="2035175"/>
            <a:ext cx="66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7"/>
          <p:cNvSpPr txBox="1"/>
          <p:nvPr/>
        </p:nvSpPr>
        <p:spPr>
          <a:xfrm>
            <a:off x="1691725" y="2253250"/>
            <a:ext cx="66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1466675" y="3679500"/>
            <a:ext cx="163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7"/>
          <p:cNvSpPr txBox="1"/>
          <p:nvPr/>
        </p:nvSpPr>
        <p:spPr>
          <a:xfrm>
            <a:off x="3632075" y="3679500"/>
            <a:ext cx="163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7"/>
          <p:cNvSpPr txBox="1"/>
          <p:nvPr/>
        </p:nvSpPr>
        <p:spPr>
          <a:xfrm>
            <a:off x="5797475" y="3679500"/>
            <a:ext cx="163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7"/>
          <p:cNvSpPr txBox="1"/>
          <p:nvPr/>
        </p:nvSpPr>
        <p:spPr>
          <a:xfrm>
            <a:off x="3632075" y="4210675"/>
            <a:ext cx="163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7"/>
          <p:cNvSpPr txBox="1"/>
          <p:nvPr/>
        </p:nvSpPr>
        <p:spPr>
          <a:xfrm>
            <a:off x="1506425" y="4210675"/>
            <a:ext cx="163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88425" y="2405975"/>
            <a:ext cx="280614" cy="24352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8"/>
          <p:cNvSpPr txBox="1"/>
          <p:nvPr/>
        </p:nvSpPr>
        <p:spPr>
          <a:xfrm>
            <a:off x="1324725" y="3907575"/>
            <a:ext cx="426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450" y="2405975"/>
            <a:ext cx="280614" cy="2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88425" y="2018800"/>
            <a:ext cx="280614" cy="2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450" y="2018800"/>
            <a:ext cx="280614" cy="24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/>
          <p:nvPr/>
        </p:nvSpPr>
        <p:spPr>
          <a:xfrm>
            <a:off x="4482425" y="1805875"/>
            <a:ext cx="1684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9"/>
          <p:cNvSpPr txBox="1"/>
          <p:nvPr/>
        </p:nvSpPr>
        <p:spPr>
          <a:xfrm>
            <a:off x="4482425" y="3667375"/>
            <a:ext cx="4410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9"/>
          <p:cNvSpPr txBox="1"/>
          <p:nvPr/>
        </p:nvSpPr>
        <p:spPr>
          <a:xfrm>
            <a:off x="3934225" y="2281525"/>
            <a:ext cx="4958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9"/>
          <p:cNvSpPr txBox="1"/>
          <p:nvPr/>
        </p:nvSpPr>
        <p:spPr>
          <a:xfrm>
            <a:off x="3934225" y="4127700"/>
            <a:ext cx="4958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0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