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6a8a02a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6a8a02a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6a8a02c1f_1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6a8a02c1f_1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6a8a02c1f_1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136a8a02c1f_1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6a8a02c1f_1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136a8a02c1f_1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6a8a02c1f_1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36a8a02c1f_1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hyperlink" Target="http://www.youtube.com/watch?v=1T87cDlMjdY" TargetMode="External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tep my step activity to draw an adult Atlantic Salmon." id="103" name="Google Shape;103;p26" title="How to Draw an Atlantic Salmon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65300" y="75875"/>
            <a:ext cx="1582175" cy="118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/>
          <p:nvPr/>
        </p:nvSpPr>
        <p:spPr>
          <a:xfrm>
            <a:off x="225725" y="1765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7"/>
          <p:cNvSpPr txBox="1"/>
          <p:nvPr/>
        </p:nvSpPr>
        <p:spPr>
          <a:xfrm>
            <a:off x="225725" y="36673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8"/>
          <p:cNvSpPr txBox="1"/>
          <p:nvPr/>
        </p:nvSpPr>
        <p:spPr>
          <a:xfrm>
            <a:off x="274100" y="309420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