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36a8a02a4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136a8a02a4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36a8a02c1f_1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g136a8a02c1f_1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36a8a02c1f_1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6" name="Google Shape;106;g136a8a02c1f_1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36a8a02c1f_11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2" name="Google Shape;112;g136a8a02c1f_11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36a8a02c1f_11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8" name="Google Shape;118;g136a8a02c1f_11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56" name="Google Shape;56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1" name="Google Shape;61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6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5" name="Google Shape;75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6" name="Google Shape;76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83" name="Google Shape;83;p2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84" name="Google Shape;84;p2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88" name="Google Shape;88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Relationship Id="rId4" Type="http://schemas.openxmlformats.org/officeDocument/2006/relationships/hyperlink" Target="http://www.youtube.com/watch?v=1T87cDlMjdY" TargetMode="External"/><Relationship Id="rId5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step my step activity to draw an adult Atlantic Salmon." id="103" name="Google Shape;103;p26" title="How to Draw an Atlantic Salmon">
            <a:hlinkClick r:id="rId4"/>
          </p:cNvPr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365300" y="75875"/>
            <a:ext cx="1582175" cy="1186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7"/>
          <p:cNvSpPr txBox="1"/>
          <p:nvPr/>
        </p:nvSpPr>
        <p:spPr>
          <a:xfrm>
            <a:off x="225725" y="1765550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27"/>
          <p:cNvSpPr txBox="1"/>
          <p:nvPr/>
        </p:nvSpPr>
        <p:spPr>
          <a:xfrm>
            <a:off x="225725" y="3667375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8"/>
          <p:cNvSpPr txBox="1"/>
          <p:nvPr/>
        </p:nvSpPr>
        <p:spPr>
          <a:xfrm>
            <a:off x="274100" y="1571275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28"/>
          <p:cNvSpPr txBox="1"/>
          <p:nvPr/>
        </p:nvSpPr>
        <p:spPr>
          <a:xfrm>
            <a:off x="274100" y="3094200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9"/>
          <p:cNvSpPr txBox="1"/>
          <p:nvPr/>
        </p:nvSpPr>
        <p:spPr>
          <a:xfrm>
            <a:off x="238650" y="2006625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