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3d0679085b_1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g13d0679085b_1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3d0679085b_1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" name="Google Shape;106;g13d0679085b_1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3d0679085b_1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2" name="Google Shape;112;g13d0679085b_1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3d0679085b_1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8" name="Google Shape;118;g13d0679085b_1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0" name="Google Shape;60;p1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61" name="Google Shape;6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Relationship Id="rId4" Type="http://schemas.openxmlformats.org/officeDocument/2006/relationships/hyperlink" Target="http://www.youtube.com/watch?v=1T87cDlMjdY" TargetMode="External"/><Relationship Id="rId5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step my step activity to draw an adult Atlantic Salmon." id="103" name="Google Shape;103;p26" title="How to Draw an Atlantic Salmon">
            <a:hlinkClick r:id="rId4"/>
          </p:cNvPr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365300" y="75875"/>
            <a:ext cx="1582175" cy="1186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7"/>
          <p:cNvSpPr txBox="1"/>
          <p:nvPr/>
        </p:nvSpPr>
        <p:spPr>
          <a:xfrm>
            <a:off x="225725" y="1765550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27"/>
          <p:cNvSpPr txBox="1"/>
          <p:nvPr/>
        </p:nvSpPr>
        <p:spPr>
          <a:xfrm>
            <a:off x="225725" y="3667375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8"/>
          <p:cNvSpPr txBox="1"/>
          <p:nvPr/>
        </p:nvSpPr>
        <p:spPr>
          <a:xfrm>
            <a:off x="274100" y="1571275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28"/>
          <p:cNvSpPr txBox="1"/>
          <p:nvPr/>
        </p:nvSpPr>
        <p:spPr>
          <a:xfrm>
            <a:off x="238650" y="3190950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9"/>
          <p:cNvSpPr txBox="1"/>
          <p:nvPr/>
        </p:nvSpPr>
        <p:spPr>
          <a:xfrm>
            <a:off x="238650" y="2006625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