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0679085b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0679085b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3d0679085b_1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13d0679085b_1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3d0679085b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g13d0679085b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d0679085b_1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3d0679085b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hyperlink" Target="http://www.youtube.com/watch?v=1T87cDlMjdY" TargetMode="External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step my step activity to draw an adult Atlantic Salmon." id="103" name="Google Shape;103;p26" title="How to Draw an Atlantic Salmon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65300" y="75875"/>
            <a:ext cx="1582175" cy="118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 txBox="1"/>
          <p:nvPr/>
        </p:nvSpPr>
        <p:spPr>
          <a:xfrm>
            <a:off x="225725" y="1765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7"/>
          <p:cNvSpPr txBox="1"/>
          <p:nvPr/>
        </p:nvSpPr>
        <p:spPr>
          <a:xfrm>
            <a:off x="225725" y="36673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8"/>
          <p:cNvSpPr txBox="1"/>
          <p:nvPr/>
        </p:nvSpPr>
        <p:spPr>
          <a:xfrm>
            <a:off x="238650" y="31909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9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