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0f056bd2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d0f056bd2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d0f056bd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3d0f056bd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d0f056bd2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3d0f056bd2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d0f056bd2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13d0f056bd2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d0f056bd2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13d0f056bd2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d0f056bd2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3d0f056bd2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1T87cDlMjdY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tep my step activity to draw an adult Atlantic Salmon." id="103" name="Google Shape;103;p26" title="How to Draw an Atlantic Salmo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65300" y="75875"/>
            <a:ext cx="1582175" cy="11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/>
        </p:nvSpPr>
        <p:spPr>
          <a:xfrm>
            <a:off x="7610475" y="1112550"/>
            <a:ext cx="131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>
            <a:off x="6972775" y="1563250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/>
          <p:nvPr/>
        </p:nvSpPr>
        <p:spPr>
          <a:xfrm>
            <a:off x="6972775" y="1828525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6972775" y="2069600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7"/>
          <p:cNvSpPr txBox="1"/>
          <p:nvPr/>
        </p:nvSpPr>
        <p:spPr>
          <a:xfrm>
            <a:off x="7671850" y="2448600"/>
            <a:ext cx="12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6972775" y="2930675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6972775" y="3187875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6972775" y="3412750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7671850" y="3751450"/>
            <a:ext cx="12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6972775" y="4225550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6972775" y="4466625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6972775" y="4699650"/>
            <a:ext cx="190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>
            <a:off x="7626575" y="1435050"/>
            <a:ext cx="12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6892175" y="1877700"/>
            <a:ext cx="189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6892175" y="2142950"/>
            <a:ext cx="189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6892175" y="2402400"/>
            <a:ext cx="189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7575100" y="2927100"/>
            <a:ext cx="12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6892175" y="3414400"/>
            <a:ext cx="120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6892175" y="3414400"/>
            <a:ext cx="194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6892175" y="3670825"/>
            <a:ext cx="189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6892175" y="3901700"/>
            <a:ext cx="194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225725" y="17655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225725" y="36673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0"/>
          <p:cNvSpPr txBox="1"/>
          <p:nvPr/>
        </p:nvSpPr>
        <p:spPr>
          <a:xfrm>
            <a:off x="238650" y="31909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238650" y="20066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