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cce32d86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ccce32d86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ccce32d86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3ccce32d86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ccce32d86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3ccce32d86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ccce32d86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13ccce32d86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ccce32d86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13ccce32d86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8.png"/><Relationship Id="rId13" Type="http://schemas.openxmlformats.org/officeDocument/2006/relationships/image" Target="../media/image16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3.png"/><Relationship Id="rId15" Type="http://schemas.openxmlformats.org/officeDocument/2006/relationships/image" Target="../media/image12.png"/><Relationship Id="rId14" Type="http://schemas.openxmlformats.org/officeDocument/2006/relationships/image" Target="../media/image9.png"/><Relationship Id="rId17" Type="http://schemas.openxmlformats.org/officeDocument/2006/relationships/image" Target="../media/image6.png"/><Relationship Id="rId16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1478" y="1603150"/>
            <a:ext cx="998794" cy="3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7300" y="2743063"/>
            <a:ext cx="727148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376" y="1351399"/>
            <a:ext cx="1232701" cy="85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2637" y="2378238"/>
            <a:ext cx="1096428" cy="3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2950" y="2899075"/>
            <a:ext cx="692101" cy="57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84025" y="2210913"/>
            <a:ext cx="1488225" cy="46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10800000">
            <a:off x="7161437" y="1644774"/>
            <a:ext cx="592575" cy="2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82025" y="4756863"/>
            <a:ext cx="1272775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82625" y="4120750"/>
            <a:ext cx="478550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20088" y="4120874"/>
            <a:ext cx="692100" cy="2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95388" y="4138600"/>
            <a:ext cx="478550" cy="1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00800" y="4135825"/>
            <a:ext cx="374350" cy="2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82625" y="4777500"/>
            <a:ext cx="478550" cy="19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75663" y="4777498"/>
            <a:ext cx="336530" cy="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>
          <a:xfrm>
            <a:off x="6964075" y="1517150"/>
            <a:ext cx="1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7538325" y="2119750"/>
            <a:ext cx="1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6780425" y="2436200"/>
            <a:ext cx="1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6873625" y="2722350"/>
            <a:ext cx="1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5952925" y="3355250"/>
            <a:ext cx="13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/>
        </p:nvSpPr>
        <p:spPr>
          <a:xfrm>
            <a:off x="233800" y="18058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238650" y="3707725"/>
            <a:ext cx="86667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/>
        </p:nvSpPr>
        <p:spPr>
          <a:xfrm>
            <a:off x="249925" y="15720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246750" y="32884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246750" y="21041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246750" y="3836700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