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d100498b0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13d100498b0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d100498b0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3d100498b0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d100498b0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13d100498b0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d100498b0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13d100498b0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7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1478" y="1603150"/>
            <a:ext cx="998794" cy="3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87300" y="2743063"/>
            <a:ext cx="727148" cy="2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6376" y="1351399"/>
            <a:ext cx="1232701" cy="859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82637" y="2378238"/>
            <a:ext cx="1096428" cy="31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42950" y="2899075"/>
            <a:ext cx="692101" cy="57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84025" y="2210913"/>
            <a:ext cx="1488225" cy="46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 rot="10800000">
            <a:off x="7161437" y="1644774"/>
            <a:ext cx="592575" cy="2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82025" y="4756863"/>
            <a:ext cx="1272775" cy="2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782625" y="4120750"/>
            <a:ext cx="478550" cy="2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220088" y="4120874"/>
            <a:ext cx="692100" cy="23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395388" y="4138600"/>
            <a:ext cx="478550" cy="19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600800" y="4135825"/>
            <a:ext cx="374350" cy="2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82625" y="4777500"/>
            <a:ext cx="478550" cy="194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575663" y="4777498"/>
            <a:ext cx="336530" cy="1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/>
        </p:nvSpPr>
        <p:spPr>
          <a:xfrm>
            <a:off x="233800" y="18058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7"/>
          <p:cNvSpPr txBox="1"/>
          <p:nvPr/>
        </p:nvSpPr>
        <p:spPr>
          <a:xfrm>
            <a:off x="238650" y="3707725"/>
            <a:ext cx="8666700" cy="400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/>
        </p:nvSpPr>
        <p:spPr>
          <a:xfrm>
            <a:off x="249925" y="1572075"/>
            <a:ext cx="86505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8"/>
          <p:cNvSpPr txBox="1"/>
          <p:nvPr/>
        </p:nvSpPr>
        <p:spPr>
          <a:xfrm>
            <a:off x="246750" y="3288475"/>
            <a:ext cx="86505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/>
        </p:nvSpPr>
        <p:spPr>
          <a:xfrm>
            <a:off x="246750" y="2104175"/>
            <a:ext cx="86505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246750" y="3836700"/>
            <a:ext cx="86505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