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cfd16903f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13cfd16903f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cfd16903f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13cfd16903f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cfd16903f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13cfd16903f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cfd16903f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13cfd16903f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cfd16903f_1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13cfd16903f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1" Type="http://schemas.openxmlformats.org/officeDocument/2006/relationships/image" Target="../media/image3.png"/><Relationship Id="rId10" Type="http://schemas.openxmlformats.org/officeDocument/2006/relationships/image" Target="../media/image9.png"/><Relationship Id="rId9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50.png"/><Relationship Id="rId20" Type="http://schemas.openxmlformats.org/officeDocument/2006/relationships/image" Target="../media/image25.png"/><Relationship Id="rId42" Type="http://schemas.openxmlformats.org/officeDocument/2006/relationships/image" Target="../media/image44.png"/><Relationship Id="rId41" Type="http://schemas.openxmlformats.org/officeDocument/2006/relationships/image" Target="../media/image52.png"/><Relationship Id="rId22" Type="http://schemas.openxmlformats.org/officeDocument/2006/relationships/image" Target="../media/image30.png"/><Relationship Id="rId21" Type="http://schemas.openxmlformats.org/officeDocument/2006/relationships/image" Target="../media/image28.png"/><Relationship Id="rId24" Type="http://schemas.openxmlformats.org/officeDocument/2006/relationships/image" Target="../media/image32.png"/><Relationship Id="rId23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26" Type="http://schemas.openxmlformats.org/officeDocument/2006/relationships/image" Target="../media/image33.png"/><Relationship Id="rId25" Type="http://schemas.openxmlformats.org/officeDocument/2006/relationships/image" Target="../media/image36.png"/><Relationship Id="rId28" Type="http://schemas.openxmlformats.org/officeDocument/2006/relationships/image" Target="../media/image39.png"/><Relationship Id="rId27" Type="http://schemas.openxmlformats.org/officeDocument/2006/relationships/image" Target="../media/image31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29" Type="http://schemas.openxmlformats.org/officeDocument/2006/relationships/image" Target="../media/image35.png"/><Relationship Id="rId7" Type="http://schemas.openxmlformats.org/officeDocument/2006/relationships/image" Target="../media/image19.png"/><Relationship Id="rId8" Type="http://schemas.openxmlformats.org/officeDocument/2006/relationships/image" Target="../media/image7.png"/><Relationship Id="rId31" Type="http://schemas.openxmlformats.org/officeDocument/2006/relationships/image" Target="../media/image37.png"/><Relationship Id="rId30" Type="http://schemas.openxmlformats.org/officeDocument/2006/relationships/image" Target="../media/image51.png"/><Relationship Id="rId11" Type="http://schemas.openxmlformats.org/officeDocument/2006/relationships/image" Target="../media/image11.png"/><Relationship Id="rId33" Type="http://schemas.openxmlformats.org/officeDocument/2006/relationships/image" Target="../media/image41.png"/><Relationship Id="rId10" Type="http://schemas.openxmlformats.org/officeDocument/2006/relationships/image" Target="../media/image12.png"/><Relationship Id="rId32" Type="http://schemas.openxmlformats.org/officeDocument/2006/relationships/image" Target="../media/image43.png"/><Relationship Id="rId13" Type="http://schemas.openxmlformats.org/officeDocument/2006/relationships/image" Target="../media/image20.png"/><Relationship Id="rId35" Type="http://schemas.openxmlformats.org/officeDocument/2006/relationships/image" Target="../media/image40.png"/><Relationship Id="rId12" Type="http://schemas.openxmlformats.org/officeDocument/2006/relationships/image" Target="../media/image17.png"/><Relationship Id="rId34" Type="http://schemas.openxmlformats.org/officeDocument/2006/relationships/image" Target="../media/image38.png"/><Relationship Id="rId15" Type="http://schemas.openxmlformats.org/officeDocument/2006/relationships/image" Target="../media/image27.png"/><Relationship Id="rId37" Type="http://schemas.openxmlformats.org/officeDocument/2006/relationships/image" Target="../media/image49.png"/><Relationship Id="rId14" Type="http://schemas.openxmlformats.org/officeDocument/2006/relationships/image" Target="../media/image22.png"/><Relationship Id="rId36" Type="http://schemas.openxmlformats.org/officeDocument/2006/relationships/image" Target="../media/image53.png"/><Relationship Id="rId17" Type="http://schemas.openxmlformats.org/officeDocument/2006/relationships/image" Target="../media/image24.png"/><Relationship Id="rId39" Type="http://schemas.openxmlformats.org/officeDocument/2006/relationships/image" Target="../media/image42.png"/><Relationship Id="rId16" Type="http://schemas.openxmlformats.org/officeDocument/2006/relationships/image" Target="../media/image23.png"/><Relationship Id="rId38" Type="http://schemas.openxmlformats.org/officeDocument/2006/relationships/image" Target="../media/image47.png"/><Relationship Id="rId19" Type="http://schemas.openxmlformats.org/officeDocument/2006/relationships/image" Target="../media/image29.png"/><Relationship Id="rId18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3038" y="1473925"/>
            <a:ext cx="1218150" cy="40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95225" y="3550931"/>
            <a:ext cx="1513250" cy="31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39150" y="3203976"/>
            <a:ext cx="1513254" cy="32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6050" y="2018225"/>
            <a:ext cx="1812125" cy="32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95225" y="2857900"/>
            <a:ext cx="1637350" cy="3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96050" y="4305675"/>
            <a:ext cx="1711578" cy="40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33100" y="2483825"/>
            <a:ext cx="1748500" cy="32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406325" y="3924122"/>
            <a:ext cx="1513250" cy="326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8363" y="1694635"/>
            <a:ext cx="1215703" cy="127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7377" y="3049326"/>
            <a:ext cx="1383662" cy="12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2941" y="80834"/>
            <a:ext cx="1223701" cy="123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29572" y="2414399"/>
            <a:ext cx="1447647" cy="124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968191" y="3327850"/>
            <a:ext cx="1447647" cy="1390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41212" y="2411558"/>
            <a:ext cx="1583613" cy="127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95757" y="2936186"/>
            <a:ext cx="1471641" cy="127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84918" y="3170531"/>
            <a:ext cx="1335674" cy="122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981687" y="-31341"/>
            <a:ext cx="1439649" cy="130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508750" y="1269736"/>
            <a:ext cx="1447647" cy="130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-1836118" y="2168292"/>
            <a:ext cx="1415654" cy="127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563902" y="-72441"/>
            <a:ext cx="1127725" cy="124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41325" y="1931442"/>
            <a:ext cx="1295684" cy="108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636699" y="904643"/>
            <a:ext cx="1391660" cy="136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7"/>
          <p:cNvPicPr preferRelativeResize="0"/>
          <p:nvPr/>
        </p:nvPicPr>
        <p:blipFill rotWithShape="1">
          <a:blip r:embed="rId17">
            <a:alphaModFix/>
          </a:blip>
          <a:srcRect b="-3768" l="2310" r="-2310" t="3770"/>
          <a:stretch/>
        </p:blipFill>
        <p:spPr>
          <a:xfrm>
            <a:off x="4603596" y="3916484"/>
            <a:ext cx="1383662" cy="122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79163" y="841308"/>
            <a:ext cx="1407656" cy="121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9566384" y="-72459"/>
            <a:ext cx="1439649" cy="13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090055" y="3916469"/>
            <a:ext cx="1247526" cy="140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56120" y="-228356"/>
            <a:ext cx="1591426" cy="1408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919379" y="3690186"/>
            <a:ext cx="1367666" cy="132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-997626" y="-8897"/>
            <a:ext cx="1487637" cy="112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-544521" y="2216922"/>
            <a:ext cx="1223701" cy="12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172796" y="1052881"/>
            <a:ext cx="1367666" cy="130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5949017" y="2261123"/>
            <a:ext cx="1423652" cy="1555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691615" y="-8879"/>
            <a:ext cx="1407657" cy="112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945674" y="-38797"/>
            <a:ext cx="1567617" cy="131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839352" y="-11"/>
            <a:ext cx="1407656" cy="144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320609" y="3816410"/>
            <a:ext cx="1247528" cy="127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603792" y="3975137"/>
            <a:ext cx="1252094" cy="108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4575601" y="1434227"/>
            <a:ext cx="1439649" cy="1458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-1906675" y="956979"/>
            <a:ext cx="1207705" cy="12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7"/>
          <p:cNvPicPr preferRelativeResize="0"/>
          <p:nvPr/>
        </p:nvPicPr>
        <p:blipFill rotWithShape="1">
          <a:blip r:embed="rId34">
            <a:alphaModFix/>
          </a:blip>
          <a:srcRect b="0" l="2930" r="-2928" t="1652"/>
          <a:stretch/>
        </p:blipFill>
        <p:spPr>
          <a:xfrm>
            <a:off x="-593173" y="3354009"/>
            <a:ext cx="1639600" cy="133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7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977999" y="1112695"/>
            <a:ext cx="1471641" cy="1405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-1846030" y="-165911"/>
            <a:ext cx="1423653" cy="1435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7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961877" y="2801483"/>
            <a:ext cx="1207705" cy="144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6250298" y="3816403"/>
            <a:ext cx="1311680" cy="116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6860547" y="1202426"/>
            <a:ext cx="1239697" cy="122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-740397" y="1041668"/>
            <a:ext cx="1511631" cy="132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9644458" y="2499364"/>
            <a:ext cx="1503633" cy="147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8269557" y="2438824"/>
            <a:ext cx="1471641" cy="1166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/>
        </p:nvSpPr>
        <p:spPr>
          <a:xfrm>
            <a:off x="238650" y="2474200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3675450" y="1396250"/>
            <a:ext cx="2346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8424700" y="1396250"/>
            <a:ext cx="2010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/>
        </p:nvSpPr>
        <p:spPr>
          <a:xfrm>
            <a:off x="274100" y="157127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274100" y="3061950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/>
        </p:nvSpPr>
        <p:spPr>
          <a:xfrm>
            <a:off x="238650" y="200662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