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36a8a02a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36a8a02a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6a8a02cb5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36a8a02cb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6a8a02cb5_2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136a8a02cb5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6a8a02cb5_2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g136a8a02cb5_2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6a8a02cb5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g136a8a02cb5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36a8a02cb5_2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136a8a02cb5_2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25.png"/><Relationship Id="rId7" Type="http://schemas.openxmlformats.org/officeDocument/2006/relationships/image" Target="../media/image16.png"/><Relationship Id="rId8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8.png"/><Relationship Id="rId13" Type="http://schemas.openxmlformats.org/officeDocument/2006/relationships/image" Target="../media/image17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5.png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7" Type="http://schemas.openxmlformats.org/officeDocument/2006/relationships/image" Target="../media/image24.png"/><Relationship Id="rId16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58763" y="3549774"/>
            <a:ext cx="1814250" cy="33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3263" y="2901463"/>
            <a:ext cx="1692586" cy="39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03863" y="1915800"/>
            <a:ext cx="1591375" cy="3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58775" y="2409725"/>
            <a:ext cx="1559917" cy="33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46513" y="4038000"/>
            <a:ext cx="1838750" cy="39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215" y="1719607"/>
            <a:ext cx="1978909" cy="181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7428" y="-214145"/>
            <a:ext cx="1897247" cy="2127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78322" y="2069572"/>
            <a:ext cx="1849866" cy="1999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178947" y="3273901"/>
            <a:ext cx="1897246" cy="188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936780" y="1846628"/>
            <a:ext cx="2081704" cy="1828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68363" y="-214150"/>
            <a:ext cx="1802475" cy="212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43800" y="-59987"/>
            <a:ext cx="1897250" cy="2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1942451" y="-59982"/>
            <a:ext cx="2042760" cy="2012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7"/>
          <p:cNvPicPr preferRelativeResize="0"/>
          <p:nvPr/>
        </p:nvPicPr>
        <p:blipFill rotWithShape="1">
          <a:blip r:embed="rId11">
            <a:alphaModFix/>
          </a:blip>
          <a:srcRect b="0" l="0" r="0" t="4824"/>
          <a:stretch/>
        </p:blipFill>
        <p:spPr>
          <a:xfrm>
            <a:off x="8076188" y="3201288"/>
            <a:ext cx="2292725" cy="222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04523" y="-214138"/>
            <a:ext cx="2130833" cy="1819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9071328" y="1481694"/>
            <a:ext cx="2191364" cy="1882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2430438" y="1974113"/>
            <a:ext cx="1754875" cy="2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-1942450" y="2918062"/>
            <a:ext cx="2010500" cy="22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981237" y="93200"/>
            <a:ext cx="2042750" cy="22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37701" y="3364697"/>
            <a:ext cx="2292740" cy="20128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/>
        </p:nvSpPr>
        <p:spPr>
          <a:xfrm>
            <a:off x="238650" y="247420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3675450" y="1396250"/>
            <a:ext cx="2346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8"/>
          <p:cNvSpPr txBox="1"/>
          <p:nvPr/>
        </p:nvSpPr>
        <p:spPr>
          <a:xfrm>
            <a:off x="8424700" y="1396250"/>
            <a:ext cx="201000" cy="369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9"/>
          <p:cNvSpPr txBox="1"/>
          <p:nvPr/>
        </p:nvSpPr>
        <p:spPr>
          <a:xfrm>
            <a:off x="274100" y="157127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238650" y="3086125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/>
        </p:nvSpPr>
        <p:spPr>
          <a:xfrm>
            <a:off x="238650" y="1756700"/>
            <a:ext cx="8666700" cy="4002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