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schemas.openxmlformats.org/officeDocument/2006/relationships/slide" Target="slides/slide6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c38615afa_1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13c38615afa_1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3c38615afa_1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1" name="Google Shape;111;g13c38615afa_1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13c38615afa_1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18" name="Google Shape;118;g13c38615afa_1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13c38615afa_1_6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5" name="Google Shape;125;g13c38615afa_1_6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13c38615afa_1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31" name="Google Shape;131;g13c38615afa_1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6" name="Google Shape;5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0" name="Google Shape;60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61" name="Google Shape;61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6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Relationship Id="rId4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7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 txBox="1"/>
          <p:nvPr/>
        </p:nvSpPr>
        <p:spPr>
          <a:xfrm>
            <a:off x="1169325" y="1961200"/>
            <a:ext cx="16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26"/>
          <p:cNvSpPr txBox="1"/>
          <p:nvPr/>
        </p:nvSpPr>
        <p:spPr>
          <a:xfrm>
            <a:off x="3186725" y="1961200"/>
            <a:ext cx="16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26"/>
          <p:cNvSpPr txBox="1"/>
          <p:nvPr/>
        </p:nvSpPr>
        <p:spPr>
          <a:xfrm>
            <a:off x="5204125" y="1961200"/>
            <a:ext cx="16653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26"/>
          <p:cNvSpPr txBox="1"/>
          <p:nvPr/>
        </p:nvSpPr>
        <p:spPr>
          <a:xfrm>
            <a:off x="7191875" y="1961200"/>
            <a:ext cx="14151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07" name="Google Shape;107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373900" y="3124150"/>
            <a:ext cx="475276" cy="47565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37500" y="4362550"/>
            <a:ext cx="475276" cy="4756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7"/>
          <p:cNvSpPr txBox="1"/>
          <p:nvPr/>
        </p:nvSpPr>
        <p:spPr>
          <a:xfrm>
            <a:off x="577250" y="2050000"/>
            <a:ext cx="21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27"/>
          <p:cNvSpPr txBox="1"/>
          <p:nvPr/>
        </p:nvSpPr>
        <p:spPr>
          <a:xfrm>
            <a:off x="3513750" y="2298600"/>
            <a:ext cx="21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5" name="Google Shape;115;p27"/>
          <p:cNvSpPr txBox="1"/>
          <p:nvPr/>
        </p:nvSpPr>
        <p:spPr>
          <a:xfrm>
            <a:off x="6491800" y="2298600"/>
            <a:ext cx="21165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8"/>
          <p:cNvSpPr txBox="1"/>
          <p:nvPr/>
        </p:nvSpPr>
        <p:spPr>
          <a:xfrm>
            <a:off x="238650" y="247420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28"/>
          <p:cNvSpPr txBox="1"/>
          <p:nvPr/>
        </p:nvSpPr>
        <p:spPr>
          <a:xfrm>
            <a:off x="3675450" y="1396250"/>
            <a:ext cx="234600" cy="369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28"/>
          <p:cNvSpPr txBox="1"/>
          <p:nvPr/>
        </p:nvSpPr>
        <p:spPr>
          <a:xfrm>
            <a:off x="8424700" y="1396250"/>
            <a:ext cx="201000" cy="3693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9"/>
          <p:cNvSpPr txBox="1"/>
          <p:nvPr/>
        </p:nvSpPr>
        <p:spPr>
          <a:xfrm>
            <a:off x="274100" y="157127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29"/>
          <p:cNvSpPr txBox="1"/>
          <p:nvPr/>
        </p:nvSpPr>
        <p:spPr>
          <a:xfrm>
            <a:off x="274100" y="3061950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30"/>
          <p:cNvSpPr txBox="1"/>
          <p:nvPr/>
        </p:nvSpPr>
        <p:spPr>
          <a:xfrm>
            <a:off x="238650" y="2006625"/>
            <a:ext cx="8666700" cy="40020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