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38615afa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38615afa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c38615afa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3c38615afa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c38615afa_1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13c38615afa_1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c38615afa_1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13c38615afa_1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c38615afa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13c38615afa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1169325" y="1961200"/>
            <a:ext cx="166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3186725" y="1961200"/>
            <a:ext cx="166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5204125" y="1961200"/>
            <a:ext cx="166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7191875" y="1961200"/>
            <a:ext cx="1415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73900" y="3124150"/>
            <a:ext cx="475276" cy="475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37500" y="4362550"/>
            <a:ext cx="475276" cy="475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/>
        </p:nvSpPr>
        <p:spPr>
          <a:xfrm>
            <a:off x="577250" y="2050000"/>
            <a:ext cx="21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7"/>
          <p:cNvSpPr txBox="1"/>
          <p:nvPr/>
        </p:nvSpPr>
        <p:spPr>
          <a:xfrm>
            <a:off x="3513750" y="2298600"/>
            <a:ext cx="21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6491800" y="2298600"/>
            <a:ext cx="211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/>
          <p:nvPr/>
        </p:nvSpPr>
        <p:spPr>
          <a:xfrm>
            <a:off x="238650" y="247420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8"/>
          <p:cNvSpPr txBox="1"/>
          <p:nvPr/>
        </p:nvSpPr>
        <p:spPr>
          <a:xfrm>
            <a:off x="3675450" y="1396250"/>
            <a:ext cx="2346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8"/>
          <p:cNvSpPr txBox="1"/>
          <p:nvPr/>
        </p:nvSpPr>
        <p:spPr>
          <a:xfrm>
            <a:off x="8424700" y="1396250"/>
            <a:ext cx="2010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9"/>
          <p:cNvSpPr txBox="1"/>
          <p:nvPr/>
        </p:nvSpPr>
        <p:spPr>
          <a:xfrm>
            <a:off x="274100" y="30619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