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schemas.openxmlformats.org/officeDocument/2006/relationships/slide" Target="slides/slide6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c4988b9ed_1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13c4988b9ed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3c4988b9ed_1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g13c4988b9ed_1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3c4988b9ed_1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g13c4988b9ed_1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3c4988b9ed_1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g13c4988b9ed_1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3c4988b9ed_1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g13c4988b9ed_1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0" name="Google Shape;60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6"/>
          <p:cNvSpPr txBox="1"/>
          <p:nvPr/>
        </p:nvSpPr>
        <p:spPr>
          <a:xfrm>
            <a:off x="7586250" y="1596150"/>
            <a:ext cx="483600" cy="2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150</a:t>
            </a:r>
            <a:endParaRPr b="0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6"/>
          <p:cNvSpPr txBox="1"/>
          <p:nvPr/>
        </p:nvSpPr>
        <p:spPr>
          <a:xfrm>
            <a:off x="8416650" y="1596150"/>
            <a:ext cx="653100" cy="2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12 000</a:t>
            </a:r>
            <a:endParaRPr b="0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6"/>
          <p:cNvSpPr txBox="1"/>
          <p:nvPr/>
        </p:nvSpPr>
        <p:spPr>
          <a:xfrm>
            <a:off x="8184150" y="2111850"/>
            <a:ext cx="885600" cy="2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1 000 000</a:t>
            </a:r>
            <a:endParaRPr b="0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6"/>
          <p:cNvSpPr txBox="1"/>
          <p:nvPr/>
        </p:nvSpPr>
        <p:spPr>
          <a:xfrm>
            <a:off x="7552800" y="2111850"/>
            <a:ext cx="550500" cy="2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1500</a:t>
            </a:r>
            <a:endParaRPr b="0" i="0" sz="1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6"/>
          <p:cNvSpPr txBox="1"/>
          <p:nvPr/>
        </p:nvSpPr>
        <p:spPr>
          <a:xfrm>
            <a:off x="8312100" y="3381350"/>
            <a:ext cx="728100" cy="206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EUROPE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6"/>
          <p:cNvSpPr txBox="1"/>
          <p:nvPr/>
        </p:nvSpPr>
        <p:spPr>
          <a:xfrm>
            <a:off x="7464000" y="4247725"/>
            <a:ext cx="605700" cy="206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Iceland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6"/>
          <p:cNvSpPr txBox="1"/>
          <p:nvPr/>
        </p:nvSpPr>
        <p:spPr>
          <a:xfrm>
            <a:off x="8069850" y="3065188"/>
            <a:ext cx="1008900" cy="206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Atlantic Ocean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6"/>
          <p:cNvSpPr txBox="1"/>
          <p:nvPr/>
        </p:nvSpPr>
        <p:spPr>
          <a:xfrm>
            <a:off x="7464000" y="3333313"/>
            <a:ext cx="653100" cy="206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Canada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6"/>
          <p:cNvSpPr txBox="1"/>
          <p:nvPr/>
        </p:nvSpPr>
        <p:spPr>
          <a:xfrm>
            <a:off x="7417500" y="3638125"/>
            <a:ext cx="885600" cy="206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Lake Ontario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6"/>
          <p:cNvSpPr txBox="1"/>
          <p:nvPr/>
        </p:nvSpPr>
        <p:spPr>
          <a:xfrm>
            <a:off x="7464000" y="3028525"/>
            <a:ext cx="483600" cy="206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U.S.A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6"/>
          <p:cNvSpPr txBox="1"/>
          <p:nvPr/>
        </p:nvSpPr>
        <p:spPr>
          <a:xfrm>
            <a:off x="8349600" y="4062925"/>
            <a:ext cx="653100" cy="206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Portugal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6"/>
          <p:cNvSpPr txBox="1"/>
          <p:nvPr/>
        </p:nvSpPr>
        <p:spPr>
          <a:xfrm>
            <a:off x="8379150" y="4756525"/>
            <a:ext cx="728100" cy="3369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NORTH AMERICA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6"/>
          <p:cNvSpPr txBox="1"/>
          <p:nvPr/>
        </p:nvSpPr>
        <p:spPr>
          <a:xfrm>
            <a:off x="7580250" y="3942925"/>
            <a:ext cx="653100" cy="206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France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6"/>
          <p:cNvSpPr txBox="1"/>
          <p:nvPr/>
        </p:nvSpPr>
        <p:spPr>
          <a:xfrm>
            <a:off x="8379150" y="3697488"/>
            <a:ext cx="653100" cy="206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AFRICA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6"/>
          <p:cNvSpPr txBox="1"/>
          <p:nvPr/>
        </p:nvSpPr>
        <p:spPr>
          <a:xfrm>
            <a:off x="7580250" y="4552525"/>
            <a:ext cx="653100" cy="206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Ireland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6"/>
          <p:cNvSpPr txBox="1"/>
          <p:nvPr/>
        </p:nvSpPr>
        <p:spPr>
          <a:xfrm>
            <a:off x="8379150" y="4428375"/>
            <a:ext cx="728100" cy="206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Greenland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6"/>
          <p:cNvSpPr txBox="1"/>
          <p:nvPr/>
        </p:nvSpPr>
        <p:spPr>
          <a:xfrm>
            <a:off x="7464000" y="4857325"/>
            <a:ext cx="653100" cy="206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Norway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Google Shape;120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17100" y="1361625"/>
            <a:ext cx="336900" cy="33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/>
          <p:cNvSpPr txBox="1"/>
          <p:nvPr/>
        </p:nvSpPr>
        <p:spPr>
          <a:xfrm>
            <a:off x="225725" y="176555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8"/>
          <p:cNvSpPr txBox="1"/>
          <p:nvPr/>
        </p:nvSpPr>
        <p:spPr>
          <a:xfrm>
            <a:off x="225725" y="366737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9"/>
          <p:cNvSpPr txBox="1"/>
          <p:nvPr/>
        </p:nvSpPr>
        <p:spPr>
          <a:xfrm>
            <a:off x="274100" y="157127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9"/>
          <p:cNvSpPr txBox="1"/>
          <p:nvPr/>
        </p:nvSpPr>
        <p:spPr>
          <a:xfrm>
            <a:off x="238650" y="307807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0"/>
          <p:cNvSpPr txBox="1"/>
          <p:nvPr/>
        </p:nvSpPr>
        <p:spPr>
          <a:xfrm>
            <a:off x="238650" y="200662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