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4988b9ed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4988b9ed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c4988b9ed_1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g13c4988b9ed_1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c4988b9ed_1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13c4988b9ed_1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c4988b9ed_1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g13c4988b9ed_1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3c4988b9ed_1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13c4988b9ed_1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7586250" y="1596150"/>
            <a:ext cx="4836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8416650" y="1596150"/>
            <a:ext cx="6531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12 000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8184150" y="2111850"/>
            <a:ext cx="8856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1 000 000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7552800" y="2111850"/>
            <a:ext cx="5505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8312100" y="3381350"/>
            <a:ext cx="728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EUROPE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7464000" y="4247725"/>
            <a:ext cx="6057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Iceland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8069850" y="3065188"/>
            <a:ext cx="10089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Atlantic Ocean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7464000" y="3333313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Canada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7417500" y="3638125"/>
            <a:ext cx="8856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Lake Ontario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7464000" y="3028525"/>
            <a:ext cx="4836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U.S.A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8349600" y="4062925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Portugal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6"/>
          <p:cNvSpPr txBox="1"/>
          <p:nvPr/>
        </p:nvSpPr>
        <p:spPr>
          <a:xfrm>
            <a:off x="8379150" y="4756525"/>
            <a:ext cx="728100" cy="336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NORTH AMERICA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6"/>
          <p:cNvSpPr txBox="1"/>
          <p:nvPr/>
        </p:nvSpPr>
        <p:spPr>
          <a:xfrm>
            <a:off x="7580250" y="3942925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France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6"/>
          <p:cNvSpPr txBox="1"/>
          <p:nvPr/>
        </p:nvSpPr>
        <p:spPr>
          <a:xfrm>
            <a:off x="8379150" y="3697488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AFRICA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7580250" y="4552525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Ireland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8379150" y="4428375"/>
            <a:ext cx="728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Greenland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7464000" y="4857325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Norway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17100" y="1361625"/>
            <a:ext cx="336900" cy="33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/>
        </p:nvSpPr>
        <p:spPr>
          <a:xfrm>
            <a:off x="225725" y="1765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8"/>
          <p:cNvSpPr txBox="1"/>
          <p:nvPr/>
        </p:nvSpPr>
        <p:spPr>
          <a:xfrm>
            <a:off x="225725" y="36673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9"/>
          <p:cNvSpPr txBox="1"/>
          <p:nvPr/>
        </p:nvSpPr>
        <p:spPr>
          <a:xfrm>
            <a:off x="238650" y="30780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