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c465585cc_1_4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c465585cc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3c465585cc_1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g13c465585cc_1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3c465585cc_1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g13c465585cc_1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3c465585cc_1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g13c465585cc_1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0" name="Google Shape;60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6"/>
          <p:cNvSpPr txBox="1"/>
          <p:nvPr/>
        </p:nvSpPr>
        <p:spPr>
          <a:xfrm>
            <a:off x="7586250" y="1596150"/>
            <a:ext cx="483600" cy="2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150</a:t>
            </a:r>
            <a:endParaRPr b="0" i="0" sz="1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6"/>
          <p:cNvSpPr txBox="1"/>
          <p:nvPr/>
        </p:nvSpPr>
        <p:spPr>
          <a:xfrm>
            <a:off x="8416650" y="1596150"/>
            <a:ext cx="653100" cy="2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12 000</a:t>
            </a:r>
            <a:endParaRPr b="0" i="0" sz="1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6"/>
          <p:cNvSpPr txBox="1"/>
          <p:nvPr/>
        </p:nvSpPr>
        <p:spPr>
          <a:xfrm>
            <a:off x="8184150" y="2111850"/>
            <a:ext cx="885600" cy="2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1 000 000</a:t>
            </a:r>
            <a:endParaRPr b="0" i="0" sz="1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6"/>
          <p:cNvSpPr txBox="1"/>
          <p:nvPr/>
        </p:nvSpPr>
        <p:spPr>
          <a:xfrm>
            <a:off x="7552800" y="2111850"/>
            <a:ext cx="550500" cy="2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1500</a:t>
            </a:r>
            <a:endParaRPr b="0" i="0" sz="1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6"/>
          <p:cNvSpPr txBox="1"/>
          <p:nvPr/>
        </p:nvSpPr>
        <p:spPr>
          <a:xfrm>
            <a:off x="8312100" y="3381350"/>
            <a:ext cx="7281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EUROPE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6"/>
          <p:cNvSpPr txBox="1"/>
          <p:nvPr/>
        </p:nvSpPr>
        <p:spPr>
          <a:xfrm>
            <a:off x="7464000" y="4247725"/>
            <a:ext cx="6057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Iceland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6"/>
          <p:cNvSpPr txBox="1"/>
          <p:nvPr/>
        </p:nvSpPr>
        <p:spPr>
          <a:xfrm>
            <a:off x="8069850" y="3065188"/>
            <a:ext cx="10089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Atlantic Ocean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6"/>
          <p:cNvSpPr txBox="1"/>
          <p:nvPr/>
        </p:nvSpPr>
        <p:spPr>
          <a:xfrm>
            <a:off x="7464000" y="3333313"/>
            <a:ext cx="6531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Canada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6"/>
          <p:cNvSpPr txBox="1"/>
          <p:nvPr/>
        </p:nvSpPr>
        <p:spPr>
          <a:xfrm>
            <a:off x="7417500" y="3638125"/>
            <a:ext cx="8856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Lake Ontario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6"/>
          <p:cNvSpPr txBox="1"/>
          <p:nvPr/>
        </p:nvSpPr>
        <p:spPr>
          <a:xfrm>
            <a:off x="7464000" y="3028525"/>
            <a:ext cx="4836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U.S.A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6"/>
          <p:cNvSpPr txBox="1"/>
          <p:nvPr/>
        </p:nvSpPr>
        <p:spPr>
          <a:xfrm>
            <a:off x="8349600" y="4062925"/>
            <a:ext cx="6531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Portugal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6"/>
          <p:cNvSpPr txBox="1"/>
          <p:nvPr/>
        </p:nvSpPr>
        <p:spPr>
          <a:xfrm>
            <a:off x="8379150" y="4756525"/>
            <a:ext cx="728100" cy="3369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NORTH AMERICA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6"/>
          <p:cNvSpPr txBox="1"/>
          <p:nvPr/>
        </p:nvSpPr>
        <p:spPr>
          <a:xfrm>
            <a:off x="7533750" y="3932289"/>
            <a:ext cx="6531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France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6"/>
          <p:cNvSpPr txBox="1"/>
          <p:nvPr/>
        </p:nvSpPr>
        <p:spPr>
          <a:xfrm>
            <a:off x="8379150" y="3697488"/>
            <a:ext cx="6531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AFRICA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6"/>
          <p:cNvSpPr txBox="1"/>
          <p:nvPr/>
        </p:nvSpPr>
        <p:spPr>
          <a:xfrm>
            <a:off x="7580250" y="4552525"/>
            <a:ext cx="6531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Ireland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6"/>
          <p:cNvSpPr txBox="1"/>
          <p:nvPr/>
        </p:nvSpPr>
        <p:spPr>
          <a:xfrm>
            <a:off x="8379150" y="4428375"/>
            <a:ext cx="7281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Greenland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6"/>
          <p:cNvSpPr txBox="1"/>
          <p:nvPr/>
        </p:nvSpPr>
        <p:spPr>
          <a:xfrm>
            <a:off x="7464000" y="4857325"/>
            <a:ext cx="653100" cy="206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GB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Norway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7"/>
          <p:cNvSpPr txBox="1"/>
          <p:nvPr/>
        </p:nvSpPr>
        <p:spPr>
          <a:xfrm>
            <a:off x="225725" y="17655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7"/>
          <p:cNvSpPr txBox="1"/>
          <p:nvPr/>
        </p:nvSpPr>
        <p:spPr>
          <a:xfrm>
            <a:off x="225725" y="36673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8"/>
          <p:cNvSpPr txBox="1"/>
          <p:nvPr/>
        </p:nvSpPr>
        <p:spPr>
          <a:xfrm>
            <a:off x="274100" y="15712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8"/>
          <p:cNvSpPr txBox="1"/>
          <p:nvPr/>
        </p:nvSpPr>
        <p:spPr>
          <a:xfrm>
            <a:off x="238650" y="30780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9"/>
          <p:cNvSpPr txBox="1"/>
          <p:nvPr/>
        </p:nvSpPr>
        <p:spPr>
          <a:xfrm>
            <a:off x="238650" y="20066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