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36a8a02a4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36a8a02a4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c428b6bda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3c428b6bda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3c428b6bda_1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g13c428b6bda_1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3c428b6bda_1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g13c428b6bda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3c428b6bda_1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g13c428b6bda_1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6"/>
          <p:cNvSpPr txBox="1"/>
          <p:nvPr/>
        </p:nvSpPr>
        <p:spPr>
          <a:xfrm>
            <a:off x="7586250" y="1596150"/>
            <a:ext cx="483600" cy="2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150</a:t>
            </a:r>
            <a:endParaRPr b="0" i="0" sz="1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6"/>
          <p:cNvSpPr txBox="1"/>
          <p:nvPr/>
        </p:nvSpPr>
        <p:spPr>
          <a:xfrm>
            <a:off x="8416650" y="1596150"/>
            <a:ext cx="653100" cy="2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12 000</a:t>
            </a:r>
            <a:endParaRPr b="0" i="0" sz="1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6"/>
          <p:cNvSpPr txBox="1"/>
          <p:nvPr/>
        </p:nvSpPr>
        <p:spPr>
          <a:xfrm>
            <a:off x="8184150" y="2111850"/>
            <a:ext cx="885600" cy="2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1 000 000</a:t>
            </a:r>
            <a:endParaRPr b="0" i="0" sz="1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6"/>
          <p:cNvSpPr txBox="1"/>
          <p:nvPr/>
        </p:nvSpPr>
        <p:spPr>
          <a:xfrm>
            <a:off x="7552800" y="2111850"/>
            <a:ext cx="550500" cy="2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1500</a:t>
            </a:r>
            <a:endParaRPr b="0" i="0" sz="1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6"/>
          <p:cNvSpPr txBox="1"/>
          <p:nvPr/>
        </p:nvSpPr>
        <p:spPr>
          <a:xfrm>
            <a:off x="7455950" y="4812900"/>
            <a:ext cx="1040100" cy="2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Europe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6"/>
          <p:cNvSpPr txBox="1"/>
          <p:nvPr/>
        </p:nvSpPr>
        <p:spPr>
          <a:xfrm>
            <a:off x="8069850" y="3797838"/>
            <a:ext cx="1040100" cy="2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Africa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6"/>
          <p:cNvSpPr txBox="1"/>
          <p:nvPr/>
        </p:nvSpPr>
        <p:spPr>
          <a:xfrm>
            <a:off x="7505850" y="3460925"/>
            <a:ext cx="1563900" cy="2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Atlantic Ocean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6"/>
          <p:cNvSpPr txBox="1"/>
          <p:nvPr/>
        </p:nvSpPr>
        <p:spPr>
          <a:xfrm>
            <a:off x="7455950" y="4136188"/>
            <a:ext cx="1040100" cy="2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Canada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6"/>
          <p:cNvSpPr txBox="1"/>
          <p:nvPr/>
        </p:nvSpPr>
        <p:spPr>
          <a:xfrm>
            <a:off x="8018850" y="4474538"/>
            <a:ext cx="1091100" cy="2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Lake Ontario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6"/>
          <p:cNvSpPr txBox="1"/>
          <p:nvPr/>
        </p:nvSpPr>
        <p:spPr>
          <a:xfrm>
            <a:off x="7872600" y="3124013"/>
            <a:ext cx="830400" cy="2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U.S.A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7"/>
          <p:cNvSpPr txBox="1"/>
          <p:nvPr/>
        </p:nvSpPr>
        <p:spPr>
          <a:xfrm>
            <a:off x="225725" y="17655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7"/>
          <p:cNvSpPr txBox="1"/>
          <p:nvPr/>
        </p:nvSpPr>
        <p:spPr>
          <a:xfrm>
            <a:off x="225725" y="36673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8"/>
          <p:cNvSpPr txBox="1"/>
          <p:nvPr/>
        </p:nvSpPr>
        <p:spPr>
          <a:xfrm>
            <a:off x="274100" y="15712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8"/>
          <p:cNvSpPr txBox="1"/>
          <p:nvPr/>
        </p:nvSpPr>
        <p:spPr>
          <a:xfrm>
            <a:off x="238650" y="31103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9"/>
          <p:cNvSpPr txBox="1"/>
          <p:nvPr/>
        </p:nvSpPr>
        <p:spPr>
          <a:xfrm>
            <a:off x="238650" y="20066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