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6a8a02a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36a8a02a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c428b6bd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c428b6bd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3c428b6bda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13c428b6bda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3c428b6bda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13c428b6bda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c428b6bda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13c428b6bda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/>
        </p:nvSpPr>
        <p:spPr>
          <a:xfrm>
            <a:off x="7586250" y="1596150"/>
            <a:ext cx="4836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8416650" y="1596150"/>
            <a:ext cx="6531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12 000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8184150" y="2111850"/>
            <a:ext cx="8856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1 000 000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7552800" y="2111850"/>
            <a:ext cx="5505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1500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7455950" y="4812900"/>
            <a:ext cx="1040100" cy="2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Europe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8069850" y="3797838"/>
            <a:ext cx="1040100" cy="2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Africa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7505850" y="3460925"/>
            <a:ext cx="1563900" cy="2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Atlantic Ocean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6"/>
          <p:cNvSpPr txBox="1"/>
          <p:nvPr/>
        </p:nvSpPr>
        <p:spPr>
          <a:xfrm>
            <a:off x="7455950" y="4136188"/>
            <a:ext cx="1040100" cy="2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Canada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8018850" y="4474538"/>
            <a:ext cx="1091100" cy="2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Lake Ontario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7872600" y="3124013"/>
            <a:ext cx="830400" cy="2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U.S.A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/>
          <p:nvPr/>
        </p:nvSpPr>
        <p:spPr>
          <a:xfrm>
            <a:off x="225725" y="17655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7"/>
          <p:cNvSpPr txBox="1"/>
          <p:nvPr/>
        </p:nvSpPr>
        <p:spPr>
          <a:xfrm>
            <a:off x="225725" y="36673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8"/>
          <p:cNvSpPr txBox="1"/>
          <p:nvPr/>
        </p:nvSpPr>
        <p:spPr>
          <a:xfrm>
            <a:off x="238650" y="31103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9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