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cfd0276c7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13cfd0276c7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cfd0276c7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13cfd0276c7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cfd0276c7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3cfd0276c7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cfd0276c7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13cfd0276c7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cfd0276c7_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13cfd0276c7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cfd0276c7_1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13cfd0276c7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cfd0276c7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13cfd0276c7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cfd0276c7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13cfd0276c7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cfd0276c7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13cfd0276c7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cfd0276c7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13cfd0276c7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cfd0276c7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13cfd0276c7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cfd0276c7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13cfd0276c7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cfd0276c7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13cfd0276c7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cfd0276c7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13cfd0276c7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/>
          <p:nvPr/>
        </p:nvSpPr>
        <p:spPr>
          <a:xfrm>
            <a:off x="2990975" y="233800"/>
            <a:ext cx="65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5"/>
          <p:cNvSpPr txBox="1"/>
          <p:nvPr/>
        </p:nvSpPr>
        <p:spPr>
          <a:xfrm>
            <a:off x="4869400" y="233800"/>
            <a:ext cx="221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5"/>
          <p:cNvSpPr txBox="1"/>
          <p:nvPr/>
        </p:nvSpPr>
        <p:spPr>
          <a:xfrm>
            <a:off x="2910350" y="1201250"/>
            <a:ext cx="33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5"/>
          <p:cNvSpPr txBox="1"/>
          <p:nvPr/>
        </p:nvSpPr>
        <p:spPr>
          <a:xfrm>
            <a:off x="1281050" y="2103400"/>
            <a:ext cx="33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800" y="2152312"/>
            <a:ext cx="168274" cy="1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800" y="2136437"/>
            <a:ext cx="168274" cy="1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800" y="2136437"/>
            <a:ext cx="168274" cy="1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800" y="2152312"/>
            <a:ext cx="168274" cy="1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800" y="2152312"/>
            <a:ext cx="168274" cy="1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800" y="2152312"/>
            <a:ext cx="168274" cy="1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800" y="2136437"/>
            <a:ext cx="168274" cy="1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800" y="2152312"/>
            <a:ext cx="168274" cy="1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800" y="2152312"/>
            <a:ext cx="168274" cy="1682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5"/>
          <p:cNvSpPr txBox="1"/>
          <p:nvPr/>
        </p:nvSpPr>
        <p:spPr>
          <a:xfrm>
            <a:off x="7384700" y="1487800"/>
            <a:ext cx="158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Drag Check Marks From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5"/>
          <p:cNvSpPr txBox="1"/>
          <p:nvPr/>
        </p:nvSpPr>
        <p:spPr>
          <a:xfrm>
            <a:off x="2466950" y="2620125"/>
            <a:ext cx="20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5"/>
          <p:cNvSpPr txBox="1"/>
          <p:nvPr/>
        </p:nvSpPr>
        <p:spPr>
          <a:xfrm>
            <a:off x="2668550" y="3151400"/>
            <a:ext cx="33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5"/>
          <p:cNvSpPr txBox="1"/>
          <p:nvPr/>
        </p:nvSpPr>
        <p:spPr>
          <a:xfrm>
            <a:off x="3191350" y="2620125"/>
            <a:ext cx="20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5"/>
          <p:cNvSpPr txBox="1"/>
          <p:nvPr/>
        </p:nvSpPr>
        <p:spPr>
          <a:xfrm>
            <a:off x="3915750" y="2620125"/>
            <a:ext cx="20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5"/>
          <p:cNvSpPr txBox="1"/>
          <p:nvPr/>
        </p:nvSpPr>
        <p:spPr>
          <a:xfrm>
            <a:off x="4640150" y="2620125"/>
            <a:ext cx="20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5"/>
          <p:cNvSpPr txBox="1"/>
          <p:nvPr/>
        </p:nvSpPr>
        <p:spPr>
          <a:xfrm>
            <a:off x="3644075" y="3151400"/>
            <a:ext cx="33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5"/>
          <p:cNvSpPr txBox="1"/>
          <p:nvPr/>
        </p:nvSpPr>
        <p:spPr>
          <a:xfrm>
            <a:off x="4571600" y="3151400"/>
            <a:ext cx="33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5"/>
          <p:cNvSpPr txBox="1"/>
          <p:nvPr/>
        </p:nvSpPr>
        <p:spPr>
          <a:xfrm>
            <a:off x="5455650" y="3151400"/>
            <a:ext cx="33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5"/>
          <p:cNvSpPr txBox="1"/>
          <p:nvPr/>
        </p:nvSpPr>
        <p:spPr>
          <a:xfrm>
            <a:off x="3721550" y="3511075"/>
            <a:ext cx="607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5"/>
          <p:cNvSpPr txBox="1"/>
          <p:nvPr/>
        </p:nvSpPr>
        <p:spPr>
          <a:xfrm>
            <a:off x="5615325" y="3792475"/>
            <a:ext cx="607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5"/>
          <p:cNvSpPr txBox="1"/>
          <p:nvPr/>
        </p:nvSpPr>
        <p:spPr>
          <a:xfrm>
            <a:off x="3392950" y="4049675"/>
            <a:ext cx="33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7"/>
          <p:cNvSpPr txBox="1"/>
          <p:nvPr/>
        </p:nvSpPr>
        <p:spPr>
          <a:xfrm>
            <a:off x="1007725" y="1539825"/>
            <a:ext cx="77958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7"/>
          <p:cNvSpPr txBox="1"/>
          <p:nvPr/>
        </p:nvSpPr>
        <p:spPr>
          <a:xfrm>
            <a:off x="238650" y="352227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7"/>
          <p:cNvSpPr txBox="1"/>
          <p:nvPr/>
        </p:nvSpPr>
        <p:spPr>
          <a:xfrm>
            <a:off x="1007725" y="2111425"/>
            <a:ext cx="77958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/>
          <p:cNvSpPr txBox="1"/>
          <p:nvPr/>
        </p:nvSpPr>
        <p:spPr>
          <a:xfrm>
            <a:off x="274100" y="157127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8"/>
          <p:cNvSpPr txBox="1"/>
          <p:nvPr/>
        </p:nvSpPr>
        <p:spPr>
          <a:xfrm>
            <a:off x="238650" y="306195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/>
        </p:nvSpPr>
        <p:spPr>
          <a:xfrm>
            <a:off x="238650" y="144230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9"/>
          <p:cNvSpPr txBox="1"/>
          <p:nvPr/>
        </p:nvSpPr>
        <p:spPr>
          <a:xfrm>
            <a:off x="238650" y="315872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