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c4988ba0e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3c4988ba0e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c4988ba0e_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13c4988ba0e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c4988ba0e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13c4988ba0e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c4988ba0e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13c4988ba0e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c4988ba0e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3c4988ba0e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c4988ba0e_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3c4988ba0e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c4988ba0e_2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13c4988ba0e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c4988ba0e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13c4988ba0e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c4988ba0e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c4988ba0e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c4988ba0e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13c4988ba0e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c4988ba0e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3c4988ba0e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c4988ba0e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13c4988ba0e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4988ba0e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13c4988ba0e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c4988ba0e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13c4988ba0e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c4988ba0e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3c4988ba0e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c4988ba0e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13c4988ba0e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/>
          <p:nvPr/>
        </p:nvSpPr>
        <p:spPr>
          <a:xfrm>
            <a:off x="2990975" y="233800"/>
            <a:ext cx="65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7"/>
          <p:cNvSpPr txBox="1"/>
          <p:nvPr/>
        </p:nvSpPr>
        <p:spPr>
          <a:xfrm>
            <a:off x="4869400" y="233800"/>
            <a:ext cx="221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7"/>
          <p:cNvSpPr txBox="1"/>
          <p:nvPr/>
        </p:nvSpPr>
        <p:spPr>
          <a:xfrm>
            <a:off x="2910350" y="120125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7"/>
          <p:cNvSpPr txBox="1"/>
          <p:nvPr/>
        </p:nvSpPr>
        <p:spPr>
          <a:xfrm>
            <a:off x="1281050" y="210340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36437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36437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36437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7"/>
          <p:cNvSpPr txBox="1"/>
          <p:nvPr/>
        </p:nvSpPr>
        <p:spPr>
          <a:xfrm>
            <a:off x="7384700" y="1487800"/>
            <a:ext cx="158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Drag Check Marks From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7"/>
          <p:cNvSpPr txBox="1"/>
          <p:nvPr/>
        </p:nvSpPr>
        <p:spPr>
          <a:xfrm>
            <a:off x="2466950" y="2620125"/>
            <a:ext cx="20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7"/>
          <p:cNvSpPr txBox="1"/>
          <p:nvPr/>
        </p:nvSpPr>
        <p:spPr>
          <a:xfrm>
            <a:off x="2668550" y="3151400"/>
            <a:ext cx="3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7"/>
          <p:cNvSpPr txBox="1"/>
          <p:nvPr/>
        </p:nvSpPr>
        <p:spPr>
          <a:xfrm>
            <a:off x="3191350" y="2620125"/>
            <a:ext cx="20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7"/>
          <p:cNvSpPr txBox="1"/>
          <p:nvPr/>
        </p:nvSpPr>
        <p:spPr>
          <a:xfrm>
            <a:off x="3915750" y="2620125"/>
            <a:ext cx="20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7"/>
          <p:cNvSpPr txBox="1"/>
          <p:nvPr/>
        </p:nvSpPr>
        <p:spPr>
          <a:xfrm>
            <a:off x="4640150" y="2620125"/>
            <a:ext cx="20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7"/>
          <p:cNvSpPr txBox="1"/>
          <p:nvPr/>
        </p:nvSpPr>
        <p:spPr>
          <a:xfrm>
            <a:off x="3644075" y="3151400"/>
            <a:ext cx="3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7"/>
          <p:cNvSpPr txBox="1"/>
          <p:nvPr/>
        </p:nvSpPr>
        <p:spPr>
          <a:xfrm>
            <a:off x="4571600" y="3151400"/>
            <a:ext cx="3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7"/>
          <p:cNvSpPr txBox="1"/>
          <p:nvPr/>
        </p:nvSpPr>
        <p:spPr>
          <a:xfrm>
            <a:off x="5455650" y="3151400"/>
            <a:ext cx="3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7"/>
          <p:cNvSpPr txBox="1"/>
          <p:nvPr/>
        </p:nvSpPr>
        <p:spPr>
          <a:xfrm>
            <a:off x="3721550" y="3511075"/>
            <a:ext cx="60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7"/>
          <p:cNvSpPr txBox="1"/>
          <p:nvPr/>
        </p:nvSpPr>
        <p:spPr>
          <a:xfrm>
            <a:off x="5615325" y="3792475"/>
            <a:ext cx="60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7"/>
          <p:cNvSpPr txBox="1"/>
          <p:nvPr/>
        </p:nvSpPr>
        <p:spPr>
          <a:xfrm>
            <a:off x="3392950" y="4049675"/>
            <a:ext cx="3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 txBox="1"/>
          <p:nvPr/>
        </p:nvSpPr>
        <p:spPr>
          <a:xfrm>
            <a:off x="1007725" y="1539825"/>
            <a:ext cx="77958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9"/>
          <p:cNvSpPr txBox="1"/>
          <p:nvPr/>
        </p:nvSpPr>
        <p:spPr>
          <a:xfrm>
            <a:off x="238650" y="3522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9"/>
          <p:cNvSpPr txBox="1"/>
          <p:nvPr/>
        </p:nvSpPr>
        <p:spPr>
          <a:xfrm>
            <a:off x="1007725" y="2111425"/>
            <a:ext cx="77958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/>
          <p:nvPr/>
        </p:nvSpPr>
        <p:spPr>
          <a:xfrm>
            <a:off x="274100" y="1571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238650" y="30619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 txBox="1"/>
          <p:nvPr/>
        </p:nvSpPr>
        <p:spPr>
          <a:xfrm>
            <a:off x="238650" y="144230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1"/>
          <p:cNvSpPr txBox="1"/>
          <p:nvPr/>
        </p:nvSpPr>
        <p:spPr>
          <a:xfrm>
            <a:off x="238650" y="315872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