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47f58bb31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f47f58bb31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47f58bb31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f47f58bb31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47f58bb31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f47f58bb31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47f58bb31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f47f58bb31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5.png"/><Relationship Id="rId13" Type="http://schemas.openxmlformats.org/officeDocument/2006/relationships/image" Target="../media/image7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9261" y="4553975"/>
            <a:ext cx="599750" cy="54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57312" y="1314075"/>
            <a:ext cx="875650" cy="95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87013" y="2486700"/>
            <a:ext cx="741324" cy="3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71875" y="1337075"/>
            <a:ext cx="1117551" cy="100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32987" y="3030250"/>
            <a:ext cx="995340" cy="4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7923" y="3062762"/>
            <a:ext cx="794427" cy="4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197914" y="2430812"/>
            <a:ext cx="794424" cy="46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237913" y="4033374"/>
            <a:ext cx="542431" cy="4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83248" y="3961323"/>
            <a:ext cx="1315800" cy="107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157299" y="3517807"/>
            <a:ext cx="1315798" cy="515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/>
        </p:nvSpPr>
        <p:spPr>
          <a:xfrm>
            <a:off x="1048025" y="1547875"/>
            <a:ext cx="78444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7"/>
          <p:cNvSpPr txBox="1"/>
          <p:nvPr/>
        </p:nvSpPr>
        <p:spPr>
          <a:xfrm>
            <a:off x="238650" y="3506150"/>
            <a:ext cx="86667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7"/>
          <p:cNvSpPr txBox="1"/>
          <p:nvPr/>
        </p:nvSpPr>
        <p:spPr>
          <a:xfrm>
            <a:off x="1048025" y="2087225"/>
            <a:ext cx="78444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/>
        </p:nvSpPr>
        <p:spPr>
          <a:xfrm>
            <a:off x="274100" y="157127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8"/>
          <p:cNvSpPr txBox="1"/>
          <p:nvPr/>
        </p:nvSpPr>
        <p:spPr>
          <a:xfrm>
            <a:off x="274100" y="3061950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/>
        </p:nvSpPr>
        <p:spPr>
          <a:xfrm>
            <a:off x="238650" y="1426150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9"/>
          <p:cNvSpPr txBox="1"/>
          <p:nvPr/>
        </p:nvSpPr>
        <p:spPr>
          <a:xfrm>
            <a:off x="238650" y="317482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