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6a8a02a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6a8a02a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d0b6d0a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d0b6d0a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d0b6d0a8a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3d0b6d0a8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d0b6d0a8a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13d0b6d0a8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d0b6d0a8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3d0b6d0a8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5789" y="4385200"/>
            <a:ext cx="714400" cy="6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7912" y="2571750"/>
            <a:ext cx="875650" cy="95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6450" y="3185300"/>
            <a:ext cx="741324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1325" y="1506150"/>
            <a:ext cx="1117551" cy="10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41324" y="3755538"/>
            <a:ext cx="995340" cy="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7898" y="4298574"/>
            <a:ext cx="794427" cy="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85777" y="2405212"/>
            <a:ext cx="794424" cy="46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87550" y="2129525"/>
            <a:ext cx="1780500" cy="5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/>
        </p:nvSpPr>
        <p:spPr>
          <a:xfrm>
            <a:off x="1007725" y="1539825"/>
            <a:ext cx="7795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238650" y="3522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1007725" y="2111425"/>
            <a:ext cx="7795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238650" y="30619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/>
        </p:nvSpPr>
        <p:spPr>
          <a:xfrm>
            <a:off x="238650" y="144230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 txBox="1"/>
          <p:nvPr/>
        </p:nvSpPr>
        <p:spPr>
          <a:xfrm>
            <a:off x="238650" y="31587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