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2" Type="http://schemas.openxmlformats.org/officeDocument/2006/relationships/slide" Target="slides/slide6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47ac47fc2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f47ac47fc2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47ac47fc2_1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f47ac47fc2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f47ac47fc2_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f47ac47fc2_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47ac47fc2_1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f47ac47fc2_1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47ac47fc2_1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f47ac47fc2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/>
          <p:nvPr/>
        </p:nvSpPr>
        <p:spPr>
          <a:xfrm>
            <a:off x="2226000" y="754875"/>
            <a:ext cx="2346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7"/>
          <p:cNvSpPr txBox="1"/>
          <p:nvPr/>
        </p:nvSpPr>
        <p:spPr>
          <a:xfrm>
            <a:off x="172975" y="1070100"/>
            <a:ext cx="439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7"/>
          <p:cNvSpPr txBox="1"/>
          <p:nvPr/>
        </p:nvSpPr>
        <p:spPr>
          <a:xfrm>
            <a:off x="1923950" y="1385300"/>
            <a:ext cx="2647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7"/>
          <p:cNvSpPr txBox="1"/>
          <p:nvPr/>
        </p:nvSpPr>
        <p:spPr>
          <a:xfrm>
            <a:off x="1743350" y="1715325"/>
            <a:ext cx="282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7"/>
          <p:cNvSpPr txBox="1"/>
          <p:nvPr/>
        </p:nvSpPr>
        <p:spPr>
          <a:xfrm>
            <a:off x="2791200" y="2360550"/>
            <a:ext cx="1863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27"/>
          <p:cNvSpPr txBox="1"/>
          <p:nvPr/>
        </p:nvSpPr>
        <p:spPr>
          <a:xfrm>
            <a:off x="172975" y="3285925"/>
            <a:ext cx="4398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/>
          <p:nvPr/>
        </p:nvSpPr>
        <p:spPr>
          <a:xfrm>
            <a:off x="4323825" y="1919125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8"/>
          <p:cNvSpPr txBox="1"/>
          <p:nvPr/>
        </p:nvSpPr>
        <p:spPr>
          <a:xfrm>
            <a:off x="4323825" y="1375850"/>
            <a:ext cx="212700" cy="36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8"/>
          <p:cNvSpPr txBox="1"/>
          <p:nvPr/>
        </p:nvSpPr>
        <p:spPr>
          <a:xfrm>
            <a:off x="238650" y="40992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8"/>
          <p:cNvSpPr txBox="1"/>
          <p:nvPr/>
        </p:nvSpPr>
        <p:spPr>
          <a:xfrm>
            <a:off x="4969075" y="257175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28"/>
          <p:cNvSpPr txBox="1"/>
          <p:nvPr/>
        </p:nvSpPr>
        <p:spPr>
          <a:xfrm>
            <a:off x="4969075" y="3146000"/>
            <a:ext cx="20913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/>
        </p:nvSpPr>
        <p:spPr>
          <a:xfrm>
            <a:off x="274100" y="157127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9"/>
          <p:cNvSpPr txBox="1"/>
          <p:nvPr/>
        </p:nvSpPr>
        <p:spPr>
          <a:xfrm>
            <a:off x="238650" y="2997450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0"/>
          <p:cNvSpPr txBox="1"/>
          <p:nvPr/>
        </p:nvSpPr>
        <p:spPr>
          <a:xfrm>
            <a:off x="238650" y="16277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30"/>
          <p:cNvSpPr txBox="1"/>
          <p:nvPr/>
        </p:nvSpPr>
        <p:spPr>
          <a:xfrm>
            <a:off x="238650" y="3618225"/>
            <a:ext cx="8666700" cy="400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