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a8a02a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6a8a02a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0d22b81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0d22b81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d0d22b81c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13d0d22b81c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3d0d22b81c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13d0d22b81c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3d0d22b81c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g13d0d22b81c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/>
          <p:nvPr/>
        </p:nvSpPr>
        <p:spPr>
          <a:xfrm>
            <a:off x="4323825" y="1919125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7"/>
          <p:cNvSpPr txBox="1"/>
          <p:nvPr/>
        </p:nvSpPr>
        <p:spPr>
          <a:xfrm>
            <a:off x="4323825" y="1375850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7"/>
          <p:cNvSpPr txBox="1"/>
          <p:nvPr/>
        </p:nvSpPr>
        <p:spPr>
          <a:xfrm>
            <a:off x="238650" y="40992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7"/>
          <p:cNvSpPr txBox="1"/>
          <p:nvPr/>
        </p:nvSpPr>
        <p:spPr>
          <a:xfrm>
            <a:off x="4969075" y="257175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7"/>
          <p:cNvSpPr txBox="1"/>
          <p:nvPr/>
        </p:nvSpPr>
        <p:spPr>
          <a:xfrm>
            <a:off x="4969075" y="314600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8"/>
          <p:cNvSpPr txBox="1"/>
          <p:nvPr/>
        </p:nvSpPr>
        <p:spPr>
          <a:xfrm>
            <a:off x="274100" y="30381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9"/>
          <p:cNvSpPr txBox="1"/>
          <p:nvPr/>
        </p:nvSpPr>
        <p:spPr>
          <a:xfrm>
            <a:off x="238650" y="160700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9"/>
          <p:cNvSpPr txBox="1"/>
          <p:nvPr/>
        </p:nvSpPr>
        <p:spPr>
          <a:xfrm>
            <a:off x="238650" y="35873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