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47fb84297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f47fb84297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f47fb84297_1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gf47fb84297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f47fb84297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gf47fb84297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47fb84297_1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gf47fb84297_1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7"/>
          <p:cNvSpPr txBox="1"/>
          <p:nvPr/>
        </p:nvSpPr>
        <p:spPr>
          <a:xfrm>
            <a:off x="4323825" y="1919125"/>
            <a:ext cx="2127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7"/>
          <p:cNvSpPr txBox="1"/>
          <p:nvPr/>
        </p:nvSpPr>
        <p:spPr>
          <a:xfrm>
            <a:off x="4323825" y="1375850"/>
            <a:ext cx="2127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7"/>
          <p:cNvSpPr txBox="1"/>
          <p:nvPr/>
        </p:nvSpPr>
        <p:spPr>
          <a:xfrm>
            <a:off x="238650" y="40992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7"/>
          <p:cNvSpPr txBox="1"/>
          <p:nvPr/>
        </p:nvSpPr>
        <p:spPr>
          <a:xfrm>
            <a:off x="4969075" y="2571750"/>
            <a:ext cx="20913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7"/>
          <p:cNvSpPr txBox="1"/>
          <p:nvPr/>
        </p:nvSpPr>
        <p:spPr>
          <a:xfrm>
            <a:off x="4969075" y="3146000"/>
            <a:ext cx="20913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8"/>
          <p:cNvSpPr txBox="1"/>
          <p:nvPr/>
        </p:nvSpPr>
        <p:spPr>
          <a:xfrm>
            <a:off x="274100" y="15712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8"/>
          <p:cNvSpPr txBox="1"/>
          <p:nvPr/>
        </p:nvSpPr>
        <p:spPr>
          <a:xfrm>
            <a:off x="238650" y="29974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9"/>
          <p:cNvSpPr txBox="1"/>
          <p:nvPr/>
        </p:nvSpPr>
        <p:spPr>
          <a:xfrm>
            <a:off x="238650" y="16277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9"/>
          <p:cNvSpPr txBox="1"/>
          <p:nvPr/>
        </p:nvSpPr>
        <p:spPr>
          <a:xfrm>
            <a:off x="238650" y="36182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