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47732437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c47732437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c47732437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3c47732437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c47732437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3c47732437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c47732437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3c47732437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11" Type="http://schemas.openxmlformats.org/officeDocument/2006/relationships/image" Target="../media/image22.png"/><Relationship Id="rId22" Type="http://schemas.openxmlformats.org/officeDocument/2006/relationships/image" Target="../media/image47.png"/><Relationship Id="rId10" Type="http://schemas.openxmlformats.org/officeDocument/2006/relationships/image" Target="../media/image6.png"/><Relationship Id="rId21" Type="http://schemas.openxmlformats.org/officeDocument/2006/relationships/image" Target="../media/image36.png"/><Relationship Id="rId13" Type="http://schemas.openxmlformats.org/officeDocument/2006/relationships/image" Target="../media/image33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5" Type="http://schemas.openxmlformats.org/officeDocument/2006/relationships/image" Target="../media/image26.png"/><Relationship Id="rId14" Type="http://schemas.openxmlformats.org/officeDocument/2006/relationships/image" Target="../media/image27.png"/><Relationship Id="rId17" Type="http://schemas.openxmlformats.org/officeDocument/2006/relationships/image" Target="../media/image23.png"/><Relationship Id="rId16" Type="http://schemas.openxmlformats.org/officeDocument/2006/relationships/image" Target="../media/image24.png"/><Relationship Id="rId5" Type="http://schemas.openxmlformats.org/officeDocument/2006/relationships/image" Target="../media/image8.png"/><Relationship Id="rId19" Type="http://schemas.openxmlformats.org/officeDocument/2006/relationships/image" Target="../media/image53.png"/><Relationship Id="rId6" Type="http://schemas.openxmlformats.org/officeDocument/2006/relationships/image" Target="../media/image20.png"/><Relationship Id="rId18" Type="http://schemas.openxmlformats.org/officeDocument/2006/relationships/image" Target="../media/image28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1375" y="3941825"/>
            <a:ext cx="326150" cy="3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6764" y="3935952"/>
            <a:ext cx="320425" cy="33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92517">
            <a:off x="3268205" y="3173769"/>
            <a:ext cx="309423" cy="32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425" y="1582425"/>
            <a:ext cx="227981" cy="24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1125" y="1729150"/>
            <a:ext cx="404821" cy="40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4875" y="1886800"/>
            <a:ext cx="326146" cy="4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33496">
            <a:off x="3879099" y="2509119"/>
            <a:ext cx="303397" cy="30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062118">
            <a:off x="1103884" y="1638176"/>
            <a:ext cx="300308" cy="30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3595000" y="4465950"/>
            <a:ext cx="201400" cy="4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176266">
            <a:off x="3836075" y="4586100"/>
            <a:ext cx="201400" cy="4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230133">
            <a:off x="2506975" y="3189562"/>
            <a:ext cx="201401" cy="4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6848046">
            <a:off x="2197950" y="1754799"/>
            <a:ext cx="201400" cy="4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6803">
            <a:off x="2752165" y="2220705"/>
            <a:ext cx="418098" cy="13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50021">
            <a:off x="2766365" y="2405581"/>
            <a:ext cx="418099" cy="13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300486">
            <a:off x="2613965" y="2594980"/>
            <a:ext cx="418098" cy="13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6781">
            <a:off x="2953737" y="2565823"/>
            <a:ext cx="279724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6781">
            <a:off x="3116987" y="2406273"/>
            <a:ext cx="279724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2254844">
            <a:off x="2572638" y="2751673"/>
            <a:ext cx="279725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6781">
            <a:off x="3183262" y="2274973"/>
            <a:ext cx="279724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192041">
            <a:off x="427175" y="3075452"/>
            <a:ext cx="178132" cy="3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 rot="1086712">
            <a:off x="951601" y="3189576"/>
            <a:ext cx="187328" cy="40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1345416">
            <a:off x="3972271" y="1591946"/>
            <a:ext cx="1428361" cy="67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50000" y="1478575"/>
            <a:ext cx="429325" cy="4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84649" y="1664702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46200" y="2185400"/>
            <a:ext cx="587925" cy="7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873275" y="2571754"/>
            <a:ext cx="800899" cy="6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34234" y="1343777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34236" y="1343779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34234" y="1343777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34234" y="1343777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34234" y="1343777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19475" y="1809025"/>
            <a:ext cx="290151" cy="65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13450" y="1809025"/>
            <a:ext cx="290151" cy="65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13450" y="1809025"/>
            <a:ext cx="290151" cy="65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13450" y="1809025"/>
            <a:ext cx="290151" cy="65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313450" y="1809025"/>
            <a:ext cx="290151" cy="65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84649" y="1697677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84649" y="1697677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84649" y="1697677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84649" y="1697677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873275" y="2571754"/>
            <a:ext cx="800899" cy="6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873275" y="2571754"/>
            <a:ext cx="800899" cy="6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46200" y="2185400"/>
            <a:ext cx="587925" cy="7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46200" y="2185400"/>
            <a:ext cx="587925" cy="7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50000" y="1478575"/>
            <a:ext cx="429325" cy="4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50000" y="1478575"/>
            <a:ext cx="429325" cy="4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229999" y="1393663"/>
            <a:ext cx="638625" cy="5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537775" y="3649135"/>
            <a:ext cx="429324" cy="33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934517" y="3803960"/>
            <a:ext cx="330951" cy="25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flipH="1" rot="354310">
            <a:off x="3623213" y="4026790"/>
            <a:ext cx="351880" cy="3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flipH="1">
            <a:off x="4036472" y="4026800"/>
            <a:ext cx="368475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64972">
            <a:off x="5279178" y="3432771"/>
            <a:ext cx="449948" cy="3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10417539">
            <a:off x="5279177" y="2871619"/>
            <a:ext cx="449950" cy="33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0245565">
            <a:off x="4860194" y="2949869"/>
            <a:ext cx="449948" cy="33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369433">
            <a:off x="4860205" y="3418694"/>
            <a:ext cx="449947" cy="33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17338" y="2898916"/>
            <a:ext cx="800899" cy="43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8839092">
            <a:off x="4515243" y="3168019"/>
            <a:ext cx="449948" cy="3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568197">
            <a:off x="8171207" y="2491932"/>
            <a:ext cx="449948" cy="33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4323825" y="1919125"/>
            <a:ext cx="2127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4323825" y="1375850"/>
            <a:ext cx="2127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238650" y="40992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4969075" y="2571750"/>
            <a:ext cx="20913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4969075" y="3146000"/>
            <a:ext cx="20913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238650" y="30216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238650" y="16035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238650" y="35859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