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6a8a02a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6a8a02a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d0c7911d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d0c7911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d0c7911df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13d0c7911df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d0c7911df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13d0c7911d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d0c7911df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13d0c7911df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11" Type="http://schemas.openxmlformats.org/officeDocument/2006/relationships/image" Target="../media/image11.png"/><Relationship Id="rId10" Type="http://schemas.openxmlformats.org/officeDocument/2006/relationships/image" Target="../media/image20.png"/><Relationship Id="rId21" Type="http://schemas.openxmlformats.org/officeDocument/2006/relationships/image" Target="../media/image40.png"/><Relationship Id="rId13" Type="http://schemas.openxmlformats.org/officeDocument/2006/relationships/image" Target="../media/image3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15" Type="http://schemas.openxmlformats.org/officeDocument/2006/relationships/image" Target="../media/image21.png"/><Relationship Id="rId14" Type="http://schemas.openxmlformats.org/officeDocument/2006/relationships/image" Target="../media/image24.png"/><Relationship Id="rId17" Type="http://schemas.openxmlformats.org/officeDocument/2006/relationships/image" Target="../media/image26.png"/><Relationship Id="rId16" Type="http://schemas.openxmlformats.org/officeDocument/2006/relationships/image" Target="../media/image19.png"/><Relationship Id="rId5" Type="http://schemas.openxmlformats.org/officeDocument/2006/relationships/image" Target="../media/image16.png"/><Relationship Id="rId19" Type="http://schemas.openxmlformats.org/officeDocument/2006/relationships/image" Target="../media/image31.png"/><Relationship Id="rId6" Type="http://schemas.openxmlformats.org/officeDocument/2006/relationships/image" Target="../media/image12.png"/><Relationship Id="rId18" Type="http://schemas.openxmlformats.org/officeDocument/2006/relationships/image" Target="../media/image29.png"/><Relationship Id="rId7" Type="http://schemas.openxmlformats.org/officeDocument/2006/relationships/image" Target="../media/image18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1375" y="3941825"/>
            <a:ext cx="326150" cy="3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6764" y="3935952"/>
            <a:ext cx="320425" cy="33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425" y="1582425"/>
            <a:ext cx="227981" cy="24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4850" y="1886800"/>
            <a:ext cx="404821" cy="40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933496">
            <a:off x="3879099" y="2509119"/>
            <a:ext cx="303397" cy="30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230133">
            <a:off x="2506975" y="3189562"/>
            <a:ext cx="201401" cy="40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6848046">
            <a:off x="2197950" y="1754799"/>
            <a:ext cx="201400" cy="40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6803">
            <a:off x="2752165" y="2220705"/>
            <a:ext cx="418098" cy="13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50021">
            <a:off x="2766365" y="2405581"/>
            <a:ext cx="418099" cy="13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300486">
            <a:off x="2613965" y="2594980"/>
            <a:ext cx="418098" cy="13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6781">
            <a:off x="2953737" y="2565823"/>
            <a:ext cx="279724" cy="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6781">
            <a:off x="3116987" y="2406273"/>
            <a:ext cx="279724" cy="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2254844">
            <a:off x="2572638" y="2751673"/>
            <a:ext cx="279725" cy="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6781">
            <a:off x="3183262" y="2274973"/>
            <a:ext cx="279724" cy="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192041">
            <a:off x="427175" y="3075452"/>
            <a:ext cx="178132" cy="3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 rot="1086712">
            <a:off x="951601" y="3189576"/>
            <a:ext cx="187328" cy="40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1345416">
            <a:off x="3972271" y="1591946"/>
            <a:ext cx="1428361" cy="67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050000" y="1478575"/>
            <a:ext cx="429325" cy="4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784649" y="1664702"/>
            <a:ext cx="303275" cy="46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146200" y="2185400"/>
            <a:ext cx="587925" cy="7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873275" y="2571754"/>
            <a:ext cx="800899" cy="6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flipH="1">
            <a:off x="6334234" y="1343777"/>
            <a:ext cx="179729" cy="4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flipH="1">
            <a:off x="6334236" y="1343779"/>
            <a:ext cx="179729" cy="4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flipH="1">
            <a:off x="6334234" y="1343777"/>
            <a:ext cx="179729" cy="4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784649" y="1697677"/>
            <a:ext cx="303275" cy="46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784649" y="1697677"/>
            <a:ext cx="303275" cy="46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784649" y="1697677"/>
            <a:ext cx="303275" cy="46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873275" y="2571754"/>
            <a:ext cx="800899" cy="6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146200" y="2185400"/>
            <a:ext cx="587925" cy="7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050000" y="1478575"/>
            <a:ext cx="429325" cy="4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229999" y="1393663"/>
            <a:ext cx="638625" cy="5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537775" y="3649135"/>
            <a:ext cx="429324" cy="33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flipH="1" rot="354310">
            <a:off x="3623213" y="4026790"/>
            <a:ext cx="351880" cy="33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164972">
            <a:off x="5279178" y="3432771"/>
            <a:ext cx="449948" cy="3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-10417539">
            <a:off x="5279177" y="2871619"/>
            <a:ext cx="449950" cy="33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10245565">
            <a:off x="4860194" y="2949869"/>
            <a:ext cx="449948" cy="33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1369433">
            <a:off x="4860205" y="3418694"/>
            <a:ext cx="449947" cy="33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817338" y="2898916"/>
            <a:ext cx="800899" cy="43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8839092">
            <a:off x="4515243" y="3168019"/>
            <a:ext cx="449948" cy="3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1568197">
            <a:off x="8171207" y="2491932"/>
            <a:ext cx="449948" cy="337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/>
        </p:nvSpPr>
        <p:spPr>
          <a:xfrm>
            <a:off x="4323825" y="1919125"/>
            <a:ext cx="2127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4323825" y="1375850"/>
            <a:ext cx="2127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238650" y="40992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4969075" y="2571750"/>
            <a:ext cx="20913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4969075" y="3146000"/>
            <a:ext cx="20913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/>
        </p:nvSpPr>
        <p:spPr>
          <a:xfrm>
            <a:off x="274100" y="1571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274100" y="30861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/>
        </p:nvSpPr>
        <p:spPr>
          <a:xfrm>
            <a:off x="238650" y="160352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238650" y="35859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