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47ac47fe5_2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f47ac47fe5_2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f47ac47fe5_2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f47ac47fe5_2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f47ac47fe5_2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gf47ac47fe5_2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47ac47fe5_2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gf47ac47fe5_2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f47ac47fe5_2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gf47ac47fe5_2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/>
        </p:nvSpPr>
        <p:spPr>
          <a:xfrm>
            <a:off x="4211000" y="1561550"/>
            <a:ext cx="2131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907250" y="2623550"/>
            <a:ext cx="143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2613825" y="262355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4409175" y="262355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6160125" y="262355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887300" y="360620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2668375" y="360620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6"/>
          <p:cNvSpPr txBox="1"/>
          <p:nvPr/>
        </p:nvSpPr>
        <p:spPr>
          <a:xfrm>
            <a:off x="4409175" y="360620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6149975" y="360620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907250" y="464505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6"/>
          <p:cNvSpPr txBox="1"/>
          <p:nvPr/>
        </p:nvSpPr>
        <p:spPr>
          <a:xfrm>
            <a:off x="2668375" y="464505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6"/>
          <p:cNvSpPr txBox="1"/>
          <p:nvPr/>
        </p:nvSpPr>
        <p:spPr>
          <a:xfrm>
            <a:off x="4429500" y="4645050"/>
            <a:ext cx="14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8"/>
          <p:cNvSpPr txBox="1"/>
          <p:nvPr/>
        </p:nvSpPr>
        <p:spPr>
          <a:xfrm>
            <a:off x="4323825" y="1919125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8"/>
          <p:cNvSpPr txBox="1"/>
          <p:nvPr/>
        </p:nvSpPr>
        <p:spPr>
          <a:xfrm>
            <a:off x="4323825" y="1375850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8"/>
          <p:cNvSpPr txBox="1"/>
          <p:nvPr/>
        </p:nvSpPr>
        <p:spPr>
          <a:xfrm>
            <a:off x="238650" y="40992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8"/>
          <p:cNvSpPr txBox="1"/>
          <p:nvPr/>
        </p:nvSpPr>
        <p:spPr>
          <a:xfrm>
            <a:off x="4969075" y="257175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8"/>
          <p:cNvSpPr txBox="1"/>
          <p:nvPr/>
        </p:nvSpPr>
        <p:spPr>
          <a:xfrm>
            <a:off x="4969075" y="314600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9"/>
          <p:cNvSpPr txBox="1"/>
          <p:nvPr/>
        </p:nvSpPr>
        <p:spPr>
          <a:xfrm>
            <a:off x="238650" y="30216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/>
          <p:nvPr/>
        </p:nvSpPr>
        <p:spPr>
          <a:xfrm>
            <a:off x="238650" y="16035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0"/>
          <p:cNvSpPr txBox="1"/>
          <p:nvPr/>
        </p:nvSpPr>
        <p:spPr>
          <a:xfrm>
            <a:off x="238650" y="35859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